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4"/>
  </p:notesMasterIdLst>
  <p:sldIdLst>
    <p:sldId id="256" r:id="rId2"/>
    <p:sldId id="307" r:id="rId3"/>
    <p:sldId id="398" r:id="rId4"/>
    <p:sldId id="404" r:id="rId5"/>
    <p:sldId id="399" r:id="rId6"/>
    <p:sldId id="400" r:id="rId7"/>
    <p:sldId id="401" r:id="rId8"/>
    <p:sldId id="425" r:id="rId9"/>
    <p:sldId id="403" r:id="rId10"/>
    <p:sldId id="429" r:id="rId11"/>
    <p:sldId id="444" r:id="rId12"/>
    <p:sldId id="454" r:id="rId13"/>
    <p:sldId id="455" r:id="rId14"/>
    <p:sldId id="456" r:id="rId15"/>
    <p:sldId id="2649" r:id="rId16"/>
    <p:sldId id="464" r:id="rId17"/>
    <p:sldId id="468" r:id="rId18"/>
    <p:sldId id="469" r:id="rId19"/>
    <p:sldId id="320" r:id="rId20"/>
    <p:sldId id="470" r:id="rId21"/>
    <p:sldId id="323" r:id="rId22"/>
    <p:sldId id="324" r:id="rId23"/>
    <p:sldId id="325" r:id="rId24"/>
    <p:sldId id="326" r:id="rId25"/>
    <p:sldId id="327" r:id="rId26"/>
    <p:sldId id="471" r:id="rId27"/>
    <p:sldId id="472" r:id="rId28"/>
    <p:sldId id="473" r:id="rId29"/>
    <p:sldId id="2650" r:id="rId30"/>
    <p:sldId id="475" r:id="rId31"/>
    <p:sldId id="476" r:id="rId32"/>
    <p:sldId id="477" r:id="rId33"/>
    <p:sldId id="478" r:id="rId34"/>
    <p:sldId id="479" r:id="rId35"/>
    <p:sldId id="480" r:id="rId36"/>
    <p:sldId id="481" r:id="rId37"/>
    <p:sldId id="482" r:id="rId38"/>
    <p:sldId id="483" r:id="rId39"/>
    <p:sldId id="484" r:id="rId40"/>
    <p:sldId id="485" r:id="rId41"/>
    <p:sldId id="2651" r:id="rId42"/>
    <p:sldId id="2580" r:id="rId43"/>
    <p:sldId id="2581" r:id="rId44"/>
    <p:sldId id="2582" r:id="rId45"/>
    <p:sldId id="2583" r:id="rId46"/>
    <p:sldId id="2584" r:id="rId47"/>
    <p:sldId id="2585" r:id="rId48"/>
    <p:sldId id="2586" r:id="rId49"/>
    <p:sldId id="2652" r:id="rId50"/>
    <p:sldId id="2588" r:id="rId51"/>
    <p:sldId id="2589" r:id="rId52"/>
    <p:sldId id="2590" r:id="rId53"/>
    <p:sldId id="2591" r:id="rId54"/>
    <p:sldId id="2592" r:id="rId55"/>
    <p:sldId id="2593" r:id="rId56"/>
    <p:sldId id="2594" r:id="rId57"/>
    <p:sldId id="2595" r:id="rId58"/>
    <p:sldId id="2596" r:id="rId59"/>
    <p:sldId id="2597" r:id="rId60"/>
    <p:sldId id="2598" r:id="rId61"/>
    <p:sldId id="2599" r:id="rId62"/>
    <p:sldId id="2600" r:id="rId63"/>
    <p:sldId id="2601" r:id="rId64"/>
    <p:sldId id="2602" r:id="rId65"/>
    <p:sldId id="2603" r:id="rId66"/>
    <p:sldId id="2604" r:id="rId67"/>
    <p:sldId id="2605" r:id="rId68"/>
    <p:sldId id="2606" r:id="rId69"/>
    <p:sldId id="2653" r:id="rId70"/>
    <p:sldId id="2608" r:id="rId71"/>
    <p:sldId id="2609" r:id="rId72"/>
    <p:sldId id="2610" r:id="rId73"/>
    <p:sldId id="2611" r:id="rId74"/>
    <p:sldId id="2612" r:id="rId75"/>
    <p:sldId id="2613" r:id="rId76"/>
    <p:sldId id="2617" r:id="rId77"/>
    <p:sldId id="2618" r:id="rId78"/>
    <p:sldId id="2627" r:id="rId79"/>
    <p:sldId id="2628" r:id="rId80"/>
    <p:sldId id="2629" r:id="rId81"/>
    <p:sldId id="2630" r:id="rId82"/>
    <p:sldId id="459" r:id="rId83"/>
  </p:sldIdLst>
  <p:sldSz cx="18288000" cy="10287000"/>
  <p:notesSz cx="6858000" cy="9144000"/>
  <p:embeddedFontLst>
    <p:embeddedFont>
      <p:font typeface="Calibri" panose="020F0502020204030204" pitchFamily="34" charset="0"/>
      <p:regular r:id="rId85"/>
      <p:bold r:id="rId86"/>
      <p:italic r:id="rId87"/>
      <p:boldItalic r:id="rId88"/>
    </p:embeddedFont>
    <p:embeddedFont>
      <p:font typeface="Times Neue Roman" panose="020B0604020202020204" charset="0"/>
      <p:regular r:id="rId89"/>
    </p:embeddedFont>
    <p:embeddedFont>
      <p:font typeface="Times Neue Roman Bold" panose="020B0604020202020204" charset="0"/>
      <p:regular r:id="rId90"/>
    </p:embeddedFont>
    <p:embeddedFont>
      <p:font typeface="Wingdings 2" panose="05020102010507070707" pitchFamily="18" charset="2"/>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2E191-511C-4B32-84ED-73F08B92B0B7}" v="396" dt="2023-10-17T03:22:12.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54"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6.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4.fntdata"/><Relationship Id="rId91" Type="http://schemas.openxmlformats.org/officeDocument/2006/relationships/font" Target="fonts/font7.fnt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nh Le" userId="3d70984f1c1707cd" providerId="LiveId" clId="{2182E191-511C-4B32-84ED-73F08B92B0B7}"/>
    <pc:docChg chg="undo custSel addSld delSld modSld">
      <pc:chgData name="Thanh Le" userId="3d70984f1c1707cd" providerId="LiveId" clId="{2182E191-511C-4B32-84ED-73F08B92B0B7}" dt="2023-10-17T03:22:36.411" v="377" actId="2711"/>
      <pc:docMkLst>
        <pc:docMk/>
      </pc:docMkLst>
      <pc:sldChg chg="modSp mod">
        <pc:chgData name="Thanh Le" userId="3d70984f1c1707cd" providerId="LiveId" clId="{2182E191-511C-4B32-84ED-73F08B92B0B7}" dt="2023-10-17T03:06:41.520" v="280" actId="14100"/>
        <pc:sldMkLst>
          <pc:docMk/>
          <pc:sldMk cId="0" sldId="256"/>
        </pc:sldMkLst>
        <pc:spChg chg="mod">
          <ac:chgData name="Thanh Le" userId="3d70984f1c1707cd" providerId="LiveId" clId="{2182E191-511C-4B32-84ED-73F08B92B0B7}" dt="2023-10-17T03:06:41.520" v="280" actId="14100"/>
          <ac:spMkLst>
            <pc:docMk/>
            <pc:sldMk cId="0" sldId="256"/>
            <ac:spMk id="5" creationId="{00000000-0000-0000-0000-000000000000}"/>
          </ac:spMkLst>
        </pc:spChg>
        <pc:spChg chg="mod">
          <ac:chgData name="Thanh Le" userId="3d70984f1c1707cd" providerId="LiveId" clId="{2182E191-511C-4B32-84ED-73F08B92B0B7}" dt="2023-10-17T03:05:50.891" v="186" actId="20577"/>
          <ac:spMkLst>
            <pc:docMk/>
            <pc:sldMk cId="0" sldId="256"/>
            <ac:spMk id="10" creationId="{00000000-0000-0000-0000-000000000000}"/>
          </ac:spMkLst>
        </pc:spChg>
        <pc:grpChg chg="mod">
          <ac:chgData name="Thanh Le" userId="3d70984f1c1707cd" providerId="LiveId" clId="{2182E191-511C-4B32-84ED-73F08B92B0B7}" dt="2023-10-17T03:06:36.912" v="278" actId="14100"/>
          <ac:grpSpMkLst>
            <pc:docMk/>
            <pc:sldMk cId="0" sldId="256"/>
            <ac:grpSpMk id="4" creationId="{00000000-0000-0000-0000-000000000000}"/>
          </ac:grpSpMkLst>
        </pc:grpChg>
      </pc:sldChg>
      <pc:sldChg chg="del">
        <pc:chgData name="Thanh Le" userId="3d70984f1c1707cd" providerId="LiveId" clId="{2182E191-511C-4B32-84ED-73F08B92B0B7}" dt="2023-10-17T03:05:20.380" v="138" actId="47"/>
        <pc:sldMkLst>
          <pc:docMk/>
          <pc:sldMk cId="0" sldId="257"/>
        </pc:sldMkLst>
      </pc:sldChg>
      <pc:sldChg chg="del">
        <pc:chgData name="Thanh Le" userId="3d70984f1c1707cd" providerId="LiveId" clId="{2182E191-511C-4B32-84ED-73F08B92B0B7}" dt="2023-10-17T03:05:20.697" v="139" actId="47"/>
        <pc:sldMkLst>
          <pc:docMk/>
          <pc:sldMk cId="0" sldId="258"/>
        </pc:sldMkLst>
      </pc:sldChg>
      <pc:sldChg chg="del">
        <pc:chgData name="Thanh Le" userId="3d70984f1c1707cd" providerId="LiveId" clId="{2182E191-511C-4B32-84ED-73F08B92B0B7}" dt="2023-10-17T03:05:21.049" v="140" actId="47"/>
        <pc:sldMkLst>
          <pc:docMk/>
          <pc:sldMk cId="0" sldId="259"/>
        </pc:sldMkLst>
      </pc:sldChg>
      <pc:sldChg chg="del">
        <pc:chgData name="Thanh Le" userId="3d70984f1c1707cd" providerId="LiveId" clId="{2182E191-511C-4B32-84ED-73F08B92B0B7}" dt="2023-10-17T03:05:21.233" v="141" actId="47"/>
        <pc:sldMkLst>
          <pc:docMk/>
          <pc:sldMk cId="0" sldId="260"/>
        </pc:sldMkLst>
      </pc:sldChg>
      <pc:sldChg chg="del">
        <pc:chgData name="Thanh Le" userId="3d70984f1c1707cd" providerId="LiveId" clId="{2182E191-511C-4B32-84ED-73F08B92B0B7}" dt="2023-10-17T03:05:21.522" v="142" actId="47"/>
        <pc:sldMkLst>
          <pc:docMk/>
          <pc:sldMk cId="0" sldId="261"/>
        </pc:sldMkLst>
      </pc:sldChg>
      <pc:sldChg chg="del">
        <pc:chgData name="Thanh Le" userId="3d70984f1c1707cd" providerId="LiveId" clId="{2182E191-511C-4B32-84ED-73F08B92B0B7}" dt="2023-10-17T03:05:21.777" v="143" actId="47"/>
        <pc:sldMkLst>
          <pc:docMk/>
          <pc:sldMk cId="0" sldId="262"/>
        </pc:sldMkLst>
      </pc:sldChg>
      <pc:sldChg chg="del">
        <pc:chgData name="Thanh Le" userId="3d70984f1c1707cd" providerId="LiveId" clId="{2182E191-511C-4B32-84ED-73F08B92B0B7}" dt="2023-10-17T03:05:22.088" v="144" actId="47"/>
        <pc:sldMkLst>
          <pc:docMk/>
          <pc:sldMk cId="0" sldId="263"/>
        </pc:sldMkLst>
      </pc:sldChg>
      <pc:sldChg chg="del">
        <pc:chgData name="Thanh Le" userId="3d70984f1c1707cd" providerId="LiveId" clId="{2182E191-511C-4B32-84ED-73F08B92B0B7}" dt="2023-10-17T03:05:23.153" v="145" actId="47"/>
        <pc:sldMkLst>
          <pc:docMk/>
          <pc:sldMk cId="0" sldId="264"/>
        </pc:sldMkLst>
      </pc:sldChg>
      <pc:sldChg chg="del">
        <pc:chgData name="Thanh Le" userId="3d70984f1c1707cd" providerId="LiveId" clId="{2182E191-511C-4B32-84ED-73F08B92B0B7}" dt="2023-10-17T03:05:23.432" v="146" actId="47"/>
        <pc:sldMkLst>
          <pc:docMk/>
          <pc:sldMk cId="0" sldId="265"/>
        </pc:sldMkLst>
      </pc:sldChg>
      <pc:sldChg chg="del">
        <pc:chgData name="Thanh Le" userId="3d70984f1c1707cd" providerId="LiveId" clId="{2182E191-511C-4B32-84ED-73F08B92B0B7}" dt="2023-10-17T03:05:23.683" v="147" actId="47"/>
        <pc:sldMkLst>
          <pc:docMk/>
          <pc:sldMk cId="0" sldId="266"/>
        </pc:sldMkLst>
      </pc:sldChg>
      <pc:sldChg chg="del">
        <pc:chgData name="Thanh Le" userId="3d70984f1c1707cd" providerId="LiveId" clId="{2182E191-511C-4B32-84ED-73F08B92B0B7}" dt="2023-10-17T03:05:24.092" v="148" actId="47"/>
        <pc:sldMkLst>
          <pc:docMk/>
          <pc:sldMk cId="0" sldId="267"/>
        </pc:sldMkLst>
      </pc:sldChg>
      <pc:sldChg chg="del">
        <pc:chgData name="Thanh Le" userId="3d70984f1c1707cd" providerId="LiveId" clId="{2182E191-511C-4B32-84ED-73F08B92B0B7}" dt="2023-10-17T03:05:24.698" v="149" actId="47"/>
        <pc:sldMkLst>
          <pc:docMk/>
          <pc:sldMk cId="0" sldId="268"/>
        </pc:sldMkLst>
      </pc:sldChg>
      <pc:sldChg chg="del">
        <pc:chgData name="Thanh Le" userId="3d70984f1c1707cd" providerId="LiveId" clId="{2182E191-511C-4B32-84ED-73F08B92B0B7}" dt="2023-10-17T03:05:25.573" v="150" actId="47"/>
        <pc:sldMkLst>
          <pc:docMk/>
          <pc:sldMk cId="0" sldId="269"/>
        </pc:sldMkLst>
      </pc:sldChg>
      <pc:sldChg chg="del">
        <pc:chgData name="Thanh Le" userId="3d70984f1c1707cd" providerId="LiveId" clId="{2182E191-511C-4B32-84ED-73F08B92B0B7}" dt="2023-10-17T03:05:26.463" v="151" actId="47"/>
        <pc:sldMkLst>
          <pc:docMk/>
          <pc:sldMk cId="0" sldId="270"/>
        </pc:sldMkLst>
      </pc:sldChg>
      <pc:sldChg chg="del">
        <pc:chgData name="Thanh Le" userId="3d70984f1c1707cd" providerId="LiveId" clId="{2182E191-511C-4B32-84ED-73F08B92B0B7}" dt="2023-10-17T03:05:26.621" v="152" actId="47"/>
        <pc:sldMkLst>
          <pc:docMk/>
          <pc:sldMk cId="0" sldId="271"/>
        </pc:sldMkLst>
      </pc:sldChg>
      <pc:sldChg chg="del">
        <pc:chgData name="Thanh Le" userId="3d70984f1c1707cd" providerId="LiveId" clId="{2182E191-511C-4B32-84ED-73F08B92B0B7}" dt="2023-10-17T03:05:26.652" v="153" actId="47"/>
        <pc:sldMkLst>
          <pc:docMk/>
          <pc:sldMk cId="0" sldId="272"/>
        </pc:sldMkLst>
      </pc:sldChg>
      <pc:sldChg chg="del">
        <pc:chgData name="Thanh Le" userId="3d70984f1c1707cd" providerId="LiveId" clId="{2182E191-511C-4B32-84ED-73F08B92B0B7}" dt="2023-10-17T03:05:26.884" v="154" actId="47"/>
        <pc:sldMkLst>
          <pc:docMk/>
          <pc:sldMk cId="0" sldId="273"/>
        </pc:sldMkLst>
      </pc:sldChg>
      <pc:sldChg chg="del">
        <pc:chgData name="Thanh Le" userId="3d70984f1c1707cd" providerId="LiveId" clId="{2182E191-511C-4B32-84ED-73F08B92B0B7}" dt="2023-10-17T03:05:27.161" v="155" actId="47"/>
        <pc:sldMkLst>
          <pc:docMk/>
          <pc:sldMk cId="0" sldId="274"/>
        </pc:sldMkLst>
      </pc:sldChg>
      <pc:sldChg chg="del">
        <pc:chgData name="Thanh Le" userId="3d70984f1c1707cd" providerId="LiveId" clId="{2182E191-511C-4B32-84ED-73F08B92B0B7}" dt="2023-10-17T03:05:28.139" v="156" actId="47"/>
        <pc:sldMkLst>
          <pc:docMk/>
          <pc:sldMk cId="0" sldId="275"/>
        </pc:sldMkLst>
      </pc:sldChg>
      <pc:sldChg chg="del">
        <pc:chgData name="Thanh Le" userId="3d70984f1c1707cd" providerId="LiveId" clId="{2182E191-511C-4B32-84ED-73F08B92B0B7}" dt="2023-10-17T03:05:28.369" v="157" actId="47"/>
        <pc:sldMkLst>
          <pc:docMk/>
          <pc:sldMk cId="0" sldId="276"/>
        </pc:sldMkLst>
      </pc:sldChg>
      <pc:sldChg chg="del">
        <pc:chgData name="Thanh Le" userId="3d70984f1c1707cd" providerId="LiveId" clId="{2182E191-511C-4B32-84ED-73F08B92B0B7}" dt="2023-10-17T03:05:28.622" v="158" actId="47"/>
        <pc:sldMkLst>
          <pc:docMk/>
          <pc:sldMk cId="0" sldId="277"/>
        </pc:sldMkLst>
      </pc:sldChg>
      <pc:sldChg chg="del">
        <pc:chgData name="Thanh Le" userId="3d70984f1c1707cd" providerId="LiveId" clId="{2182E191-511C-4B32-84ED-73F08B92B0B7}" dt="2023-10-17T03:05:28.781" v="159" actId="47"/>
        <pc:sldMkLst>
          <pc:docMk/>
          <pc:sldMk cId="0" sldId="278"/>
        </pc:sldMkLst>
      </pc:sldChg>
      <pc:sldChg chg="del">
        <pc:chgData name="Thanh Le" userId="3d70984f1c1707cd" providerId="LiveId" clId="{2182E191-511C-4B32-84ED-73F08B92B0B7}" dt="2023-10-17T03:05:29.064" v="160" actId="47"/>
        <pc:sldMkLst>
          <pc:docMk/>
          <pc:sldMk cId="0" sldId="279"/>
        </pc:sldMkLst>
      </pc:sldChg>
      <pc:sldChg chg="del">
        <pc:chgData name="Thanh Le" userId="3d70984f1c1707cd" providerId="LiveId" clId="{2182E191-511C-4B32-84ED-73F08B92B0B7}" dt="2023-10-17T03:05:29.268" v="161" actId="47"/>
        <pc:sldMkLst>
          <pc:docMk/>
          <pc:sldMk cId="0" sldId="280"/>
        </pc:sldMkLst>
      </pc:sldChg>
      <pc:sldChg chg="del">
        <pc:chgData name="Thanh Le" userId="3d70984f1c1707cd" providerId="LiveId" clId="{2182E191-511C-4B32-84ED-73F08B92B0B7}" dt="2023-10-17T03:05:29.765" v="162" actId="47"/>
        <pc:sldMkLst>
          <pc:docMk/>
          <pc:sldMk cId="0" sldId="281"/>
        </pc:sldMkLst>
      </pc:sldChg>
      <pc:sldChg chg="del">
        <pc:chgData name="Thanh Le" userId="3d70984f1c1707cd" providerId="LiveId" clId="{2182E191-511C-4B32-84ED-73F08B92B0B7}" dt="2023-10-17T03:05:30.079" v="163" actId="47"/>
        <pc:sldMkLst>
          <pc:docMk/>
          <pc:sldMk cId="0" sldId="282"/>
        </pc:sldMkLst>
      </pc:sldChg>
      <pc:sldChg chg="del">
        <pc:chgData name="Thanh Le" userId="3d70984f1c1707cd" providerId="LiveId" clId="{2182E191-511C-4B32-84ED-73F08B92B0B7}" dt="2023-10-17T03:05:30.593" v="164" actId="47"/>
        <pc:sldMkLst>
          <pc:docMk/>
          <pc:sldMk cId="0" sldId="283"/>
        </pc:sldMkLst>
      </pc:sldChg>
      <pc:sldChg chg="del">
        <pc:chgData name="Thanh Le" userId="3d70984f1c1707cd" providerId="LiveId" clId="{2182E191-511C-4B32-84ED-73F08B92B0B7}" dt="2023-10-17T03:05:31.013" v="165" actId="47"/>
        <pc:sldMkLst>
          <pc:docMk/>
          <pc:sldMk cId="0" sldId="284"/>
        </pc:sldMkLst>
      </pc:sldChg>
      <pc:sldChg chg="del">
        <pc:chgData name="Thanh Le" userId="3d70984f1c1707cd" providerId="LiveId" clId="{2182E191-511C-4B32-84ED-73F08B92B0B7}" dt="2023-10-17T03:05:31.577" v="166" actId="47"/>
        <pc:sldMkLst>
          <pc:docMk/>
          <pc:sldMk cId="0" sldId="285"/>
        </pc:sldMkLst>
      </pc:sldChg>
      <pc:sldChg chg="del">
        <pc:chgData name="Thanh Le" userId="3d70984f1c1707cd" providerId="LiveId" clId="{2182E191-511C-4B32-84ED-73F08B92B0B7}" dt="2023-10-17T03:05:32.483" v="167" actId="47"/>
        <pc:sldMkLst>
          <pc:docMk/>
          <pc:sldMk cId="0" sldId="286"/>
        </pc:sldMkLst>
      </pc:sldChg>
      <pc:sldChg chg="del">
        <pc:chgData name="Thanh Le" userId="3d70984f1c1707cd" providerId="LiveId" clId="{2182E191-511C-4B32-84ED-73F08B92B0B7}" dt="2023-10-17T03:05:33.453" v="168" actId="47"/>
        <pc:sldMkLst>
          <pc:docMk/>
          <pc:sldMk cId="0" sldId="287"/>
        </pc:sldMkLst>
      </pc:sldChg>
      <pc:sldChg chg="del">
        <pc:chgData name="Thanh Le" userId="3d70984f1c1707cd" providerId="LiveId" clId="{2182E191-511C-4B32-84ED-73F08B92B0B7}" dt="2023-10-17T03:05:34.375" v="169" actId="47"/>
        <pc:sldMkLst>
          <pc:docMk/>
          <pc:sldMk cId="0" sldId="288"/>
        </pc:sldMkLst>
      </pc:sldChg>
      <pc:sldChg chg="del">
        <pc:chgData name="Thanh Le" userId="3d70984f1c1707cd" providerId="LiveId" clId="{2182E191-511C-4B32-84ED-73F08B92B0B7}" dt="2023-10-17T03:05:34.817" v="170" actId="47"/>
        <pc:sldMkLst>
          <pc:docMk/>
          <pc:sldMk cId="0" sldId="289"/>
        </pc:sldMkLst>
      </pc:sldChg>
      <pc:sldChg chg="del">
        <pc:chgData name="Thanh Le" userId="3d70984f1c1707cd" providerId="LiveId" clId="{2182E191-511C-4B32-84ED-73F08B92B0B7}" dt="2023-10-17T03:05:18.962" v="136" actId="47"/>
        <pc:sldMkLst>
          <pc:docMk/>
          <pc:sldMk cId="1208456257" sldId="290"/>
        </pc:sldMkLst>
      </pc:sldChg>
      <pc:sldChg chg="del">
        <pc:chgData name="Thanh Le" userId="3d70984f1c1707cd" providerId="LiveId" clId="{2182E191-511C-4B32-84ED-73F08B92B0B7}" dt="2023-10-17T03:05:19.852" v="137" actId="47"/>
        <pc:sldMkLst>
          <pc:docMk/>
          <pc:sldMk cId="4165459027" sldId="291"/>
        </pc:sldMkLst>
      </pc:sldChg>
      <pc:sldChg chg="del">
        <pc:chgData name="Thanh Le" userId="3d70984f1c1707cd" providerId="LiveId" clId="{2182E191-511C-4B32-84ED-73F08B92B0B7}" dt="2023-10-17T03:05:37.358" v="171" actId="47"/>
        <pc:sldMkLst>
          <pc:docMk/>
          <pc:sldMk cId="3661350" sldId="292"/>
        </pc:sldMkLst>
      </pc:sldChg>
      <pc:sldChg chg="del">
        <pc:chgData name="Thanh Le" userId="3d70984f1c1707cd" providerId="LiveId" clId="{2182E191-511C-4B32-84ED-73F08B92B0B7}" dt="2023-10-17T02:58:44.176" v="36" actId="47"/>
        <pc:sldMkLst>
          <pc:docMk/>
          <pc:sldMk cId="0" sldId="293"/>
        </pc:sldMkLst>
      </pc:sldChg>
      <pc:sldChg chg="del">
        <pc:chgData name="Thanh Le" userId="3d70984f1c1707cd" providerId="LiveId" clId="{2182E191-511C-4B32-84ED-73F08B92B0B7}" dt="2023-10-17T02:58:45.120" v="37" actId="47"/>
        <pc:sldMkLst>
          <pc:docMk/>
          <pc:sldMk cId="0" sldId="294"/>
        </pc:sldMkLst>
      </pc:sldChg>
      <pc:sldChg chg="del">
        <pc:chgData name="Thanh Le" userId="3d70984f1c1707cd" providerId="LiveId" clId="{2182E191-511C-4B32-84ED-73F08B92B0B7}" dt="2023-10-17T02:58:46.354" v="38" actId="47"/>
        <pc:sldMkLst>
          <pc:docMk/>
          <pc:sldMk cId="0" sldId="295"/>
        </pc:sldMkLst>
      </pc:sldChg>
      <pc:sldChg chg="del">
        <pc:chgData name="Thanh Le" userId="3d70984f1c1707cd" providerId="LiveId" clId="{2182E191-511C-4B32-84ED-73F08B92B0B7}" dt="2023-10-17T02:58:47.236" v="39" actId="47"/>
        <pc:sldMkLst>
          <pc:docMk/>
          <pc:sldMk cId="0" sldId="296"/>
        </pc:sldMkLst>
      </pc:sldChg>
      <pc:sldChg chg="del">
        <pc:chgData name="Thanh Le" userId="3d70984f1c1707cd" providerId="LiveId" clId="{2182E191-511C-4B32-84ED-73F08B92B0B7}" dt="2023-10-17T02:58:47.584" v="40" actId="47"/>
        <pc:sldMkLst>
          <pc:docMk/>
          <pc:sldMk cId="0" sldId="297"/>
        </pc:sldMkLst>
      </pc:sldChg>
      <pc:sldChg chg="del">
        <pc:chgData name="Thanh Le" userId="3d70984f1c1707cd" providerId="LiveId" clId="{2182E191-511C-4B32-84ED-73F08B92B0B7}" dt="2023-10-17T02:58:47.884" v="41" actId="47"/>
        <pc:sldMkLst>
          <pc:docMk/>
          <pc:sldMk cId="0" sldId="298"/>
        </pc:sldMkLst>
      </pc:sldChg>
      <pc:sldChg chg="del">
        <pc:chgData name="Thanh Le" userId="3d70984f1c1707cd" providerId="LiveId" clId="{2182E191-511C-4B32-84ED-73F08B92B0B7}" dt="2023-10-17T02:58:48.212" v="42" actId="47"/>
        <pc:sldMkLst>
          <pc:docMk/>
          <pc:sldMk cId="0" sldId="299"/>
        </pc:sldMkLst>
      </pc:sldChg>
      <pc:sldChg chg="del">
        <pc:chgData name="Thanh Le" userId="3d70984f1c1707cd" providerId="LiveId" clId="{2182E191-511C-4B32-84ED-73F08B92B0B7}" dt="2023-10-17T02:58:48.450" v="43" actId="47"/>
        <pc:sldMkLst>
          <pc:docMk/>
          <pc:sldMk cId="0" sldId="300"/>
        </pc:sldMkLst>
      </pc:sldChg>
      <pc:sldChg chg="del">
        <pc:chgData name="Thanh Le" userId="3d70984f1c1707cd" providerId="LiveId" clId="{2182E191-511C-4B32-84ED-73F08B92B0B7}" dt="2023-10-17T02:58:48.671" v="44" actId="47"/>
        <pc:sldMkLst>
          <pc:docMk/>
          <pc:sldMk cId="0" sldId="301"/>
        </pc:sldMkLst>
      </pc:sldChg>
      <pc:sldChg chg="del">
        <pc:chgData name="Thanh Le" userId="3d70984f1c1707cd" providerId="LiveId" clId="{2182E191-511C-4B32-84ED-73F08B92B0B7}" dt="2023-10-17T02:58:49" v="45" actId="47"/>
        <pc:sldMkLst>
          <pc:docMk/>
          <pc:sldMk cId="0" sldId="302"/>
        </pc:sldMkLst>
      </pc:sldChg>
      <pc:sldChg chg="del">
        <pc:chgData name="Thanh Le" userId="3d70984f1c1707cd" providerId="LiveId" clId="{2182E191-511C-4B32-84ED-73F08B92B0B7}" dt="2023-10-17T02:58:49.157" v="46" actId="47"/>
        <pc:sldMkLst>
          <pc:docMk/>
          <pc:sldMk cId="0" sldId="303"/>
        </pc:sldMkLst>
      </pc:sldChg>
      <pc:sldChg chg="del">
        <pc:chgData name="Thanh Le" userId="3d70984f1c1707cd" providerId="LiveId" clId="{2182E191-511C-4B32-84ED-73F08B92B0B7}" dt="2023-10-17T02:58:49.865" v="47" actId="47"/>
        <pc:sldMkLst>
          <pc:docMk/>
          <pc:sldMk cId="0" sldId="304"/>
        </pc:sldMkLst>
      </pc:sldChg>
      <pc:sldChg chg="del">
        <pc:chgData name="Thanh Le" userId="3d70984f1c1707cd" providerId="LiveId" clId="{2182E191-511C-4B32-84ED-73F08B92B0B7}" dt="2023-10-17T02:58:50.053" v="48" actId="47"/>
        <pc:sldMkLst>
          <pc:docMk/>
          <pc:sldMk cId="0" sldId="305"/>
        </pc:sldMkLst>
      </pc:sldChg>
      <pc:sldChg chg="new del">
        <pc:chgData name="Thanh Le" userId="3d70984f1c1707cd" providerId="LiveId" clId="{2182E191-511C-4B32-84ED-73F08B92B0B7}" dt="2023-10-17T02:58:51.125" v="49" actId="47"/>
        <pc:sldMkLst>
          <pc:docMk/>
          <pc:sldMk cId="66741758" sldId="306"/>
        </pc:sldMkLst>
      </pc:sldChg>
      <pc:sldChg chg="addSp modSp add mod setBg">
        <pc:chgData name="Thanh Le" userId="3d70984f1c1707cd" providerId="LiveId" clId="{2182E191-511C-4B32-84ED-73F08B92B0B7}" dt="2023-10-17T03:08:01.835" v="284"/>
        <pc:sldMkLst>
          <pc:docMk/>
          <pc:sldMk cId="0" sldId="307"/>
        </pc:sldMkLst>
        <pc:spChg chg="mod">
          <ac:chgData name="Thanh Le" userId="3d70984f1c1707cd" providerId="LiveId" clId="{2182E191-511C-4B32-84ED-73F08B92B0B7}" dt="2023-10-17T03:07:38.754" v="281" actId="26606"/>
          <ac:spMkLst>
            <pc:docMk/>
            <pc:sldMk cId="0" sldId="307"/>
            <ac:spMk id="3075" creationId="{00000000-0000-0000-0000-000000000000}"/>
          </ac:spMkLst>
        </pc:spChg>
        <pc:spChg chg="mod">
          <ac:chgData name="Thanh Le" userId="3d70984f1c1707cd" providerId="LiveId" clId="{2182E191-511C-4B32-84ED-73F08B92B0B7}" dt="2023-10-17T03:07:38.754" v="281" actId="26606"/>
          <ac:spMkLst>
            <pc:docMk/>
            <pc:sldMk cId="0" sldId="307"/>
            <ac:spMk id="3076" creationId="{00000000-0000-0000-0000-000000000000}"/>
          </ac:spMkLst>
        </pc:spChg>
        <pc:spChg chg="add">
          <ac:chgData name="Thanh Le" userId="3d70984f1c1707cd" providerId="LiveId" clId="{2182E191-511C-4B32-84ED-73F08B92B0B7}" dt="2023-10-17T03:07:38.754" v="281" actId="26606"/>
          <ac:spMkLst>
            <pc:docMk/>
            <pc:sldMk cId="0" sldId="307"/>
            <ac:spMk id="3081" creationId="{C4285719-470E-454C-AF62-8323075F1F5B}"/>
          </ac:spMkLst>
        </pc:spChg>
        <pc:spChg chg="add">
          <ac:chgData name="Thanh Le" userId="3d70984f1c1707cd" providerId="LiveId" clId="{2182E191-511C-4B32-84ED-73F08B92B0B7}" dt="2023-10-17T03:07:38.754" v="281" actId="26606"/>
          <ac:spMkLst>
            <pc:docMk/>
            <pc:sldMk cId="0" sldId="307"/>
            <ac:spMk id="3083" creationId="{CD9FE4EF-C4D8-49A0-B2FF-81D8DB7D8A24}"/>
          </ac:spMkLst>
        </pc:spChg>
        <pc:spChg chg="add">
          <ac:chgData name="Thanh Le" userId="3d70984f1c1707cd" providerId="LiveId" clId="{2182E191-511C-4B32-84ED-73F08B92B0B7}" dt="2023-10-17T03:07:38.754" v="281" actId="26606"/>
          <ac:spMkLst>
            <pc:docMk/>
            <pc:sldMk cId="0" sldId="307"/>
            <ac:spMk id="3085" creationId="{4300840D-0A0B-4512-BACA-B439D5B9C57C}"/>
          </ac:spMkLst>
        </pc:spChg>
        <pc:spChg chg="add">
          <ac:chgData name="Thanh Le" userId="3d70984f1c1707cd" providerId="LiveId" clId="{2182E191-511C-4B32-84ED-73F08B92B0B7}" dt="2023-10-17T03:07:38.754" v="281" actId="26606"/>
          <ac:spMkLst>
            <pc:docMk/>
            <pc:sldMk cId="0" sldId="307"/>
            <ac:spMk id="3087" creationId="{D2B78728-A580-49A7-84F9-6EF6F583ADE0}"/>
          </ac:spMkLst>
        </pc:spChg>
        <pc:spChg chg="add">
          <ac:chgData name="Thanh Le" userId="3d70984f1c1707cd" providerId="LiveId" clId="{2182E191-511C-4B32-84ED-73F08B92B0B7}" dt="2023-10-17T03:07:38.754" v="281" actId="26606"/>
          <ac:spMkLst>
            <pc:docMk/>
            <pc:sldMk cId="0" sldId="307"/>
            <ac:spMk id="3089" creationId="{38FAA1A1-D861-433F-88FA-1E9D6FD31D11}"/>
          </ac:spMkLst>
        </pc:spChg>
        <pc:spChg chg="add">
          <ac:chgData name="Thanh Le" userId="3d70984f1c1707cd" providerId="LiveId" clId="{2182E191-511C-4B32-84ED-73F08B92B0B7}" dt="2023-10-17T03:07:38.754" v="281" actId="26606"/>
          <ac:spMkLst>
            <pc:docMk/>
            <pc:sldMk cId="0" sldId="307"/>
            <ac:spMk id="3091" creationId="{8D71EDA1-87BF-4D5D-AB79-F346FD19278A}"/>
          </ac:spMkLst>
        </pc:spChg>
        <pc:picChg chg="mod">
          <ac:chgData name="Thanh Le" userId="3d70984f1c1707cd" providerId="LiveId" clId="{2182E191-511C-4B32-84ED-73F08B92B0B7}" dt="2023-10-17T03:07:38.754" v="281" actId="26606"/>
          <ac:picMkLst>
            <pc:docMk/>
            <pc:sldMk cId="0" sldId="307"/>
            <ac:picMk id="3" creationId="{FDE12675-2AF3-AF45-B6F0-0D29D06AED5E}"/>
          </ac:picMkLst>
        </pc:picChg>
        <pc:cxnChg chg="ord">
          <ac:chgData name="Thanh Le" userId="3d70984f1c1707cd" providerId="LiveId" clId="{2182E191-511C-4B32-84ED-73F08B92B0B7}" dt="2023-10-17T03:07:38.754" v="281" actId="26606"/>
          <ac:cxnSpMkLst>
            <pc:docMk/>
            <pc:sldMk cId="0" sldId="307"/>
            <ac:cxnSpMk id="7" creationId="{00000000-0000-0000-0000-000000000000}"/>
          </ac:cxnSpMkLst>
        </pc:cxnChg>
      </pc:sldChg>
      <pc:sldChg chg="modSp add mod">
        <pc:chgData name="Thanh Le" userId="3d70984f1c1707cd" providerId="LiveId" clId="{2182E191-511C-4B32-84ED-73F08B92B0B7}" dt="2023-10-17T03:20:51.043" v="353" actId="14100"/>
        <pc:sldMkLst>
          <pc:docMk/>
          <pc:sldMk cId="298318782" sldId="320"/>
        </pc:sldMkLst>
        <pc:spChg chg="mod">
          <ac:chgData name="Thanh Le" userId="3d70984f1c1707cd" providerId="LiveId" clId="{2182E191-511C-4B32-84ED-73F08B92B0B7}" dt="2023-10-17T03:20:42.588" v="350" actId="2711"/>
          <ac:spMkLst>
            <pc:docMk/>
            <pc:sldMk cId="298318782" sldId="320"/>
            <ac:spMk id="2" creationId="{FAFEEDAC-68FE-5D48-B7D2-B80FAF83E33F}"/>
          </ac:spMkLst>
        </pc:spChg>
        <pc:spChg chg="mod">
          <ac:chgData name="Thanh Le" userId="3d70984f1c1707cd" providerId="LiveId" clId="{2182E191-511C-4B32-84ED-73F08B92B0B7}" dt="2023-10-17T03:20:51.043" v="353" actId="14100"/>
          <ac:spMkLst>
            <pc:docMk/>
            <pc:sldMk cId="298318782" sldId="320"/>
            <ac:spMk id="52226" creationId="{283CA08E-B4B0-044B-8529-B80F0D0AB6D7}"/>
          </ac:spMkLst>
        </pc:spChg>
      </pc:sldChg>
      <pc:sldChg chg="modSp add mod">
        <pc:chgData name="Thanh Le" userId="3d70984f1c1707cd" providerId="LiveId" clId="{2182E191-511C-4B32-84ED-73F08B92B0B7}" dt="2023-10-17T03:21:15.497" v="359" actId="14100"/>
        <pc:sldMkLst>
          <pc:docMk/>
          <pc:sldMk cId="2604955523" sldId="323"/>
        </pc:sldMkLst>
        <pc:spChg chg="mod">
          <ac:chgData name="Thanh Le" userId="3d70984f1c1707cd" providerId="LiveId" clId="{2182E191-511C-4B32-84ED-73F08B92B0B7}" dt="2023-10-17T03:21:09.930" v="357" actId="2711"/>
          <ac:spMkLst>
            <pc:docMk/>
            <pc:sldMk cId="2604955523" sldId="323"/>
            <ac:spMk id="2" creationId="{0BA30225-F3AF-244B-83E4-D88788C66044}"/>
          </ac:spMkLst>
        </pc:spChg>
        <pc:spChg chg="mod">
          <ac:chgData name="Thanh Le" userId="3d70984f1c1707cd" providerId="LiveId" clId="{2182E191-511C-4B32-84ED-73F08B92B0B7}" dt="2023-10-17T03:21:15.497" v="359" actId="14100"/>
          <ac:spMkLst>
            <pc:docMk/>
            <pc:sldMk cId="2604955523" sldId="323"/>
            <ac:spMk id="3" creationId="{813BBEBA-5AD7-D149-A4A2-82B94F3410A2}"/>
          </ac:spMkLst>
        </pc:spChg>
      </pc:sldChg>
      <pc:sldChg chg="modSp add mod">
        <pc:chgData name="Thanh Le" userId="3d70984f1c1707cd" providerId="LiveId" clId="{2182E191-511C-4B32-84ED-73F08B92B0B7}" dt="2023-10-17T03:21:29.149" v="361" actId="2711"/>
        <pc:sldMkLst>
          <pc:docMk/>
          <pc:sldMk cId="2753812901" sldId="324"/>
        </pc:sldMkLst>
        <pc:spChg chg="mod">
          <ac:chgData name="Thanh Le" userId="3d70984f1c1707cd" providerId="LiveId" clId="{2182E191-511C-4B32-84ED-73F08B92B0B7}" dt="2023-10-17T03:21:23.878" v="360" actId="2711"/>
          <ac:spMkLst>
            <pc:docMk/>
            <pc:sldMk cId="2753812901" sldId="324"/>
            <ac:spMk id="2" creationId="{31DC6811-61F4-0842-950F-FECEC017C85B}"/>
          </ac:spMkLst>
        </pc:spChg>
        <pc:spChg chg="mod">
          <ac:chgData name="Thanh Le" userId="3d70984f1c1707cd" providerId="LiveId" clId="{2182E191-511C-4B32-84ED-73F08B92B0B7}" dt="2023-10-17T03:21:29.149" v="361" actId="2711"/>
          <ac:spMkLst>
            <pc:docMk/>
            <pc:sldMk cId="2753812901" sldId="324"/>
            <ac:spMk id="3" creationId="{D192BDC8-5A42-424A-8530-9C246E862C72}"/>
          </ac:spMkLst>
        </pc:spChg>
      </pc:sldChg>
      <pc:sldChg chg="modSp add mod">
        <pc:chgData name="Thanh Le" userId="3d70984f1c1707cd" providerId="LiveId" clId="{2182E191-511C-4B32-84ED-73F08B92B0B7}" dt="2023-10-17T03:21:41.858" v="364" actId="14100"/>
        <pc:sldMkLst>
          <pc:docMk/>
          <pc:sldMk cId="608598791" sldId="325"/>
        </pc:sldMkLst>
        <pc:spChg chg="mod">
          <ac:chgData name="Thanh Le" userId="3d70984f1c1707cd" providerId="LiveId" clId="{2182E191-511C-4B32-84ED-73F08B92B0B7}" dt="2023-10-17T03:21:36.572" v="362" actId="2711"/>
          <ac:spMkLst>
            <pc:docMk/>
            <pc:sldMk cId="608598791" sldId="325"/>
            <ac:spMk id="2" creationId="{F2CAD57A-3E6D-FD44-A54B-52407C2A87B8}"/>
          </ac:spMkLst>
        </pc:spChg>
        <pc:spChg chg="mod">
          <ac:chgData name="Thanh Le" userId="3d70984f1c1707cd" providerId="LiveId" clId="{2182E191-511C-4B32-84ED-73F08B92B0B7}" dt="2023-10-17T03:21:41.858" v="364" actId="14100"/>
          <ac:spMkLst>
            <pc:docMk/>
            <pc:sldMk cId="608598791" sldId="325"/>
            <ac:spMk id="3" creationId="{9BB2BB6A-580D-FA4B-A059-2BFB1812A536}"/>
          </ac:spMkLst>
        </pc:spChg>
      </pc:sldChg>
      <pc:sldChg chg="modSp add mod">
        <pc:chgData name="Thanh Le" userId="3d70984f1c1707cd" providerId="LiveId" clId="{2182E191-511C-4B32-84ED-73F08B92B0B7}" dt="2023-10-17T03:21:52.788" v="366" actId="2711"/>
        <pc:sldMkLst>
          <pc:docMk/>
          <pc:sldMk cId="296725072" sldId="326"/>
        </pc:sldMkLst>
        <pc:spChg chg="mod">
          <ac:chgData name="Thanh Le" userId="3d70984f1c1707cd" providerId="LiveId" clId="{2182E191-511C-4B32-84ED-73F08B92B0B7}" dt="2023-10-17T03:21:49.535" v="365" actId="2711"/>
          <ac:spMkLst>
            <pc:docMk/>
            <pc:sldMk cId="296725072" sldId="326"/>
            <ac:spMk id="2" creationId="{C3423DA0-022E-E641-AB9B-7E934874D419}"/>
          </ac:spMkLst>
        </pc:spChg>
        <pc:spChg chg="mod">
          <ac:chgData name="Thanh Le" userId="3d70984f1c1707cd" providerId="LiveId" clId="{2182E191-511C-4B32-84ED-73F08B92B0B7}" dt="2023-10-17T03:21:52.788" v="366" actId="2711"/>
          <ac:spMkLst>
            <pc:docMk/>
            <pc:sldMk cId="296725072" sldId="326"/>
            <ac:spMk id="84994" creationId="{4F9C1395-F6B1-954A-9E77-5CFC195F7771}"/>
          </ac:spMkLst>
        </pc:spChg>
      </pc:sldChg>
      <pc:sldChg chg="modSp add mod">
        <pc:chgData name="Thanh Le" userId="3d70984f1c1707cd" providerId="LiveId" clId="{2182E191-511C-4B32-84ED-73F08B92B0B7}" dt="2023-10-17T03:22:02.621" v="368" actId="2711"/>
        <pc:sldMkLst>
          <pc:docMk/>
          <pc:sldMk cId="1282118015" sldId="327"/>
        </pc:sldMkLst>
        <pc:spChg chg="mod">
          <ac:chgData name="Thanh Le" userId="3d70984f1c1707cd" providerId="LiveId" clId="{2182E191-511C-4B32-84ED-73F08B92B0B7}" dt="2023-10-17T03:21:58.855" v="367" actId="2711"/>
          <ac:spMkLst>
            <pc:docMk/>
            <pc:sldMk cId="1282118015" sldId="327"/>
            <ac:spMk id="2" creationId="{675A3D96-E9F5-B04A-AE93-EB1B8D19B430}"/>
          </ac:spMkLst>
        </pc:spChg>
        <pc:spChg chg="mod">
          <ac:chgData name="Thanh Le" userId="3d70984f1c1707cd" providerId="LiveId" clId="{2182E191-511C-4B32-84ED-73F08B92B0B7}" dt="2023-10-17T03:22:02.621" v="368" actId="2711"/>
          <ac:spMkLst>
            <pc:docMk/>
            <pc:sldMk cId="1282118015" sldId="327"/>
            <ac:spMk id="3" creationId="{C498BC19-EBC0-B747-9EEA-59BD2CC7D6F8}"/>
          </ac:spMkLst>
        </pc:spChg>
      </pc:sldChg>
      <pc:sldChg chg="addSp modSp add del mod setBg">
        <pc:chgData name="Thanh Le" userId="3d70984f1c1707cd" providerId="LiveId" clId="{2182E191-511C-4B32-84ED-73F08B92B0B7}" dt="2023-10-17T03:09:34.201" v="292" actId="47"/>
        <pc:sldMkLst>
          <pc:docMk/>
          <pc:sldMk cId="0" sldId="397"/>
        </pc:sldMkLst>
        <pc:spChg chg="mod">
          <ac:chgData name="Thanh Le" userId="3d70984f1c1707cd" providerId="LiveId" clId="{2182E191-511C-4B32-84ED-73F08B92B0B7}" dt="2023-10-17T03:09:23.735" v="291" actId="26606"/>
          <ac:spMkLst>
            <pc:docMk/>
            <pc:sldMk cId="0" sldId="397"/>
            <ac:spMk id="7" creationId="{00000000-0000-0000-0000-000000000000}"/>
          </ac:spMkLst>
        </pc:spChg>
        <pc:spChg chg="mod">
          <ac:chgData name="Thanh Le" userId="3d70984f1c1707cd" providerId="LiveId" clId="{2182E191-511C-4B32-84ED-73F08B92B0B7}" dt="2023-10-17T03:09:23.735" v="291" actId="26606"/>
          <ac:spMkLst>
            <pc:docMk/>
            <pc:sldMk cId="0" sldId="397"/>
            <ac:spMk id="4099" creationId="{00000000-0000-0000-0000-000000000000}"/>
          </ac:spMkLst>
        </pc:spChg>
        <pc:spChg chg="mod">
          <ac:chgData name="Thanh Le" userId="3d70984f1c1707cd" providerId="LiveId" clId="{2182E191-511C-4B32-84ED-73F08B92B0B7}" dt="2023-10-17T03:09:23.735" v="291" actId="26606"/>
          <ac:spMkLst>
            <pc:docMk/>
            <pc:sldMk cId="0" sldId="397"/>
            <ac:spMk id="4100" creationId="{00000000-0000-0000-0000-000000000000}"/>
          </ac:spMkLst>
        </pc:spChg>
        <pc:spChg chg="add">
          <ac:chgData name="Thanh Le" userId="3d70984f1c1707cd" providerId="LiveId" clId="{2182E191-511C-4B32-84ED-73F08B92B0B7}" dt="2023-10-17T03:09:23.735" v="291" actId="26606"/>
          <ac:spMkLst>
            <pc:docMk/>
            <pc:sldMk cId="0" sldId="397"/>
            <ac:spMk id="4106" creationId="{C0763A76-9F1C-4FC5-82B7-DD475DA461B2}"/>
          </ac:spMkLst>
        </pc:spChg>
        <pc:spChg chg="add">
          <ac:chgData name="Thanh Le" userId="3d70984f1c1707cd" providerId="LiveId" clId="{2182E191-511C-4B32-84ED-73F08B92B0B7}" dt="2023-10-17T03:09:23.735" v="291" actId="26606"/>
          <ac:spMkLst>
            <pc:docMk/>
            <pc:sldMk cId="0" sldId="397"/>
            <ac:spMk id="4108" creationId="{E81BF4F6-F2CF-4984-9D14-D6966D92F99F}"/>
          </ac:spMkLst>
        </pc:spChg>
        <pc:picChg chg="add">
          <ac:chgData name="Thanh Le" userId="3d70984f1c1707cd" providerId="LiveId" clId="{2182E191-511C-4B32-84ED-73F08B92B0B7}" dt="2023-10-17T03:09:23.735" v="291" actId="26606"/>
          <ac:picMkLst>
            <pc:docMk/>
            <pc:sldMk cId="0" sldId="397"/>
            <ac:picMk id="4102" creationId="{1C4E46DD-EA90-A747-ACE0-527A50A58CC8}"/>
          </ac:picMkLst>
        </pc:picChg>
      </pc:sldChg>
      <pc:sldChg chg="addSp modSp add mod setBg">
        <pc:chgData name="Thanh Le" userId="3d70984f1c1707cd" providerId="LiveId" clId="{2182E191-511C-4B32-84ED-73F08B92B0B7}" dt="2023-10-17T03:09:12.226" v="290" actId="2711"/>
        <pc:sldMkLst>
          <pc:docMk/>
          <pc:sldMk cId="0" sldId="398"/>
        </pc:sldMkLst>
        <pc:spChg chg="mod">
          <ac:chgData name="Thanh Le" userId="3d70984f1c1707cd" providerId="LiveId" clId="{2182E191-511C-4B32-84ED-73F08B92B0B7}" dt="2023-10-17T03:08:31.558" v="285" actId="26606"/>
          <ac:spMkLst>
            <pc:docMk/>
            <pc:sldMk cId="0" sldId="398"/>
            <ac:spMk id="6" creationId="{00000000-0000-0000-0000-000000000000}"/>
          </ac:spMkLst>
        </pc:spChg>
        <pc:spChg chg="mod">
          <ac:chgData name="Thanh Le" userId="3d70984f1c1707cd" providerId="LiveId" clId="{2182E191-511C-4B32-84ED-73F08B92B0B7}" dt="2023-10-17T03:09:12.226" v="290" actId="2711"/>
          <ac:spMkLst>
            <pc:docMk/>
            <pc:sldMk cId="0" sldId="398"/>
            <ac:spMk id="5124" creationId="{00000000-0000-0000-0000-000000000000}"/>
          </ac:spMkLst>
        </pc:spChg>
        <pc:spChg chg="mod">
          <ac:chgData name="Thanh Le" userId="3d70984f1c1707cd" providerId="LiveId" clId="{2182E191-511C-4B32-84ED-73F08B92B0B7}" dt="2023-10-17T03:09:07.841" v="289" actId="14100"/>
          <ac:spMkLst>
            <pc:docMk/>
            <pc:sldMk cId="0" sldId="398"/>
            <ac:spMk id="5125" creationId="{00000000-0000-0000-0000-000000000000}"/>
          </ac:spMkLst>
        </pc:spChg>
        <pc:grpChg chg="add">
          <ac:chgData name="Thanh Le" userId="3d70984f1c1707cd" providerId="LiveId" clId="{2182E191-511C-4B32-84ED-73F08B92B0B7}" dt="2023-10-17T03:08:31.558" v="285" actId="26606"/>
          <ac:grpSpMkLst>
            <pc:docMk/>
            <pc:sldMk cId="0" sldId="398"/>
            <ac:grpSpMk id="5131" creationId="{5EFBDE31-BB3E-6CFC-23CD-B5976DA38438}"/>
          </ac:grpSpMkLst>
        </pc:grpChg>
        <pc:picChg chg="add">
          <ac:chgData name="Thanh Le" userId="3d70984f1c1707cd" providerId="LiveId" clId="{2182E191-511C-4B32-84ED-73F08B92B0B7}" dt="2023-10-17T03:08:31.558" v="285" actId="26606"/>
          <ac:picMkLst>
            <pc:docMk/>
            <pc:sldMk cId="0" sldId="398"/>
            <ac:picMk id="5127" creationId="{386604C7-ABF6-970A-2317-95AEDFEFFBC0}"/>
          </ac:picMkLst>
        </pc:picChg>
      </pc:sldChg>
      <pc:sldChg chg="modSp add mod">
        <pc:chgData name="Thanh Le" userId="3d70984f1c1707cd" providerId="LiveId" clId="{2182E191-511C-4B32-84ED-73F08B92B0B7}" dt="2023-10-17T03:13:22.496" v="309" actId="2711"/>
        <pc:sldMkLst>
          <pc:docMk/>
          <pc:sldMk cId="0" sldId="399"/>
        </pc:sldMkLst>
        <pc:spChg chg="mod">
          <ac:chgData name="Thanh Le" userId="3d70984f1c1707cd" providerId="LiveId" clId="{2182E191-511C-4B32-84ED-73F08B92B0B7}" dt="2023-10-17T03:13:22.496" v="309" actId="2711"/>
          <ac:spMkLst>
            <pc:docMk/>
            <pc:sldMk cId="0" sldId="399"/>
            <ac:spMk id="6147" creationId="{00000000-0000-0000-0000-000000000000}"/>
          </ac:spMkLst>
        </pc:spChg>
        <pc:spChg chg="mod">
          <ac:chgData name="Thanh Le" userId="3d70984f1c1707cd" providerId="LiveId" clId="{2182E191-511C-4B32-84ED-73F08B92B0B7}" dt="2023-10-17T03:13:15.598" v="308" actId="2711"/>
          <ac:spMkLst>
            <pc:docMk/>
            <pc:sldMk cId="0" sldId="399"/>
            <ac:spMk id="6148" creationId="{00000000-0000-0000-0000-000000000000}"/>
          </ac:spMkLst>
        </pc:spChg>
      </pc:sldChg>
      <pc:sldChg chg="modSp add mod">
        <pc:chgData name="Thanh Le" userId="3d70984f1c1707cd" providerId="LiveId" clId="{2182E191-511C-4B32-84ED-73F08B92B0B7}" dt="2023-10-17T03:13:33.285" v="311" actId="2711"/>
        <pc:sldMkLst>
          <pc:docMk/>
          <pc:sldMk cId="0" sldId="400"/>
        </pc:sldMkLst>
        <pc:spChg chg="mod">
          <ac:chgData name="Thanh Le" userId="3d70984f1c1707cd" providerId="LiveId" clId="{2182E191-511C-4B32-84ED-73F08B92B0B7}" dt="2023-10-17T03:13:29.741" v="310" actId="2711"/>
          <ac:spMkLst>
            <pc:docMk/>
            <pc:sldMk cId="0" sldId="400"/>
            <ac:spMk id="7171" creationId="{00000000-0000-0000-0000-000000000000}"/>
          </ac:spMkLst>
        </pc:spChg>
        <pc:spChg chg="mod">
          <ac:chgData name="Thanh Le" userId="3d70984f1c1707cd" providerId="LiveId" clId="{2182E191-511C-4B32-84ED-73F08B92B0B7}" dt="2023-10-17T03:13:33.285" v="311" actId="2711"/>
          <ac:spMkLst>
            <pc:docMk/>
            <pc:sldMk cId="0" sldId="400"/>
            <ac:spMk id="7172" creationId="{00000000-0000-0000-0000-000000000000}"/>
          </ac:spMkLst>
        </pc:spChg>
      </pc:sldChg>
      <pc:sldChg chg="modSp add mod">
        <pc:chgData name="Thanh Le" userId="3d70984f1c1707cd" providerId="LiveId" clId="{2182E191-511C-4B32-84ED-73F08B92B0B7}" dt="2023-10-17T03:13:43.104" v="313" actId="2711"/>
        <pc:sldMkLst>
          <pc:docMk/>
          <pc:sldMk cId="0" sldId="401"/>
        </pc:sldMkLst>
        <pc:spChg chg="mod">
          <ac:chgData name="Thanh Le" userId="3d70984f1c1707cd" providerId="LiveId" clId="{2182E191-511C-4B32-84ED-73F08B92B0B7}" dt="2023-10-17T03:13:39.039" v="312" actId="2711"/>
          <ac:spMkLst>
            <pc:docMk/>
            <pc:sldMk cId="0" sldId="401"/>
            <ac:spMk id="9219" creationId="{00000000-0000-0000-0000-000000000000}"/>
          </ac:spMkLst>
        </pc:spChg>
        <pc:spChg chg="mod">
          <ac:chgData name="Thanh Le" userId="3d70984f1c1707cd" providerId="LiveId" clId="{2182E191-511C-4B32-84ED-73F08B92B0B7}" dt="2023-10-17T03:13:43.104" v="313" actId="2711"/>
          <ac:spMkLst>
            <pc:docMk/>
            <pc:sldMk cId="0" sldId="401"/>
            <ac:spMk id="9220" creationId="{00000000-0000-0000-0000-000000000000}"/>
          </ac:spMkLst>
        </pc:spChg>
      </pc:sldChg>
      <pc:sldChg chg="modSp add mod">
        <pc:chgData name="Thanh Le" userId="3d70984f1c1707cd" providerId="LiveId" clId="{2182E191-511C-4B32-84ED-73F08B92B0B7}" dt="2023-10-17T03:14:54.198" v="317" actId="2711"/>
        <pc:sldMkLst>
          <pc:docMk/>
          <pc:sldMk cId="2408895892" sldId="403"/>
        </pc:sldMkLst>
        <pc:spChg chg="mod">
          <ac:chgData name="Thanh Le" userId="3d70984f1c1707cd" providerId="LiveId" clId="{2182E191-511C-4B32-84ED-73F08B92B0B7}" dt="2023-10-17T03:13:58.616" v="316" actId="2711"/>
          <ac:spMkLst>
            <pc:docMk/>
            <pc:sldMk cId="2408895892" sldId="403"/>
            <ac:spMk id="8195" creationId="{00000000-0000-0000-0000-000000000000}"/>
          </ac:spMkLst>
        </pc:spChg>
        <pc:spChg chg="mod">
          <ac:chgData name="Thanh Le" userId="3d70984f1c1707cd" providerId="LiveId" clId="{2182E191-511C-4B32-84ED-73F08B92B0B7}" dt="2023-10-17T03:14:54.198" v="317" actId="2711"/>
          <ac:spMkLst>
            <pc:docMk/>
            <pc:sldMk cId="2408895892" sldId="403"/>
            <ac:spMk id="8196" creationId="{00000000-0000-0000-0000-000000000000}"/>
          </ac:spMkLst>
        </pc:spChg>
      </pc:sldChg>
      <pc:sldChg chg="addSp delSp modSp add mod setBg">
        <pc:chgData name="Thanh Le" userId="3d70984f1c1707cd" providerId="LiveId" clId="{2182E191-511C-4B32-84ED-73F08B92B0B7}" dt="2023-10-17T03:12:47.742" v="307" actId="2711"/>
        <pc:sldMkLst>
          <pc:docMk/>
          <pc:sldMk cId="577214480" sldId="404"/>
        </pc:sldMkLst>
        <pc:spChg chg="mod">
          <ac:chgData name="Thanh Le" userId="3d70984f1c1707cd" providerId="LiveId" clId="{2182E191-511C-4B32-84ED-73F08B92B0B7}" dt="2023-10-17T03:11:20.588" v="297" actId="26606"/>
          <ac:spMkLst>
            <pc:docMk/>
            <pc:sldMk cId="577214480" sldId="404"/>
            <ac:spMk id="7" creationId="{00000000-0000-0000-0000-000000000000}"/>
          </ac:spMkLst>
        </pc:spChg>
        <pc:spChg chg="mod">
          <ac:chgData name="Thanh Le" userId="3d70984f1c1707cd" providerId="LiveId" clId="{2182E191-511C-4B32-84ED-73F08B92B0B7}" dt="2023-10-17T03:12:20.754" v="299" actId="2711"/>
          <ac:spMkLst>
            <pc:docMk/>
            <pc:sldMk cId="577214480" sldId="404"/>
            <ac:spMk id="10244" creationId="{00000000-0000-0000-0000-000000000000}"/>
          </ac:spMkLst>
        </pc:spChg>
        <pc:spChg chg="add">
          <ac:chgData name="Thanh Le" userId="3d70984f1c1707cd" providerId="LiveId" clId="{2182E191-511C-4B32-84ED-73F08B92B0B7}" dt="2023-10-17T03:11:20.588" v="297" actId="26606"/>
          <ac:spMkLst>
            <pc:docMk/>
            <pc:sldMk cId="577214480" sldId="404"/>
            <ac:spMk id="10247" creationId="{BACC6370-2D7E-4714-9D71-7542949D7D5D}"/>
          </ac:spMkLst>
        </pc:spChg>
        <pc:spChg chg="add">
          <ac:chgData name="Thanh Le" userId="3d70984f1c1707cd" providerId="LiveId" clId="{2182E191-511C-4B32-84ED-73F08B92B0B7}" dt="2023-10-17T03:11:20.588" v="297" actId="26606"/>
          <ac:spMkLst>
            <pc:docMk/>
            <pc:sldMk cId="577214480" sldId="404"/>
            <ac:spMk id="10248" creationId="{F68B3F68-107C-434F-AA38-110D5EA91B85}"/>
          </ac:spMkLst>
        </pc:spChg>
        <pc:spChg chg="add">
          <ac:chgData name="Thanh Le" userId="3d70984f1c1707cd" providerId="LiveId" clId="{2182E191-511C-4B32-84ED-73F08B92B0B7}" dt="2023-10-17T03:11:20.588" v="297" actId="26606"/>
          <ac:spMkLst>
            <pc:docMk/>
            <pc:sldMk cId="577214480" sldId="404"/>
            <ac:spMk id="10254" creationId="{AAD0DBB9-1A4B-4391-81D4-CB19F9AB918A}"/>
          </ac:spMkLst>
        </pc:spChg>
        <pc:spChg chg="add">
          <ac:chgData name="Thanh Le" userId="3d70984f1c1707cd" providerId="LiveId" clId="{2182E191-511C-4B32-84ED-73F08B92B0B7}" dt="2023-10-17T03:11:20.588" v="297" actId="26606"/>
          <ac:spMkLst>
            <pc:docMk/>
            <pc:sldMk cId="577214480" sldId="404"/>
            <ac:spMk id="10256" creationId="{063BBA22-50EA-4C4D-BE05-F1CE4E63AA56}"/>
          </ac:spMkLst>
        </pc:spChg>
        <pc:grpChg chg="add del">
          <ac:chgData name="Thanh Le" userId="3d70984f1c1707cd" providerId="LiveId" clId="{2182E191-511C-4B32-84ED-73F08B92B0B7}" dt="2023-10-17T03:10:09.534" v="296" actId="26606"/>
          <ac:grpSpMkLst>
            <pc:docMk/>
            <pc:sldMk cId="577214480" sldId="404"/>
            <ac:grpSpMk id="10250" creationId="{7024687B-3153-123C-0A8C-D7D007FAF1BE}"/>
          </ac:grpSpMkLst>
        </pc:grpChg>
        <pc:graphicFrameChg chg="mod modGraphic">
          <ac:chgData name="Thanh Le" userId="3d70984f1c1707cd" providerId="LiveId" clId="{2182E191-511C-4B32-84ED-73F08B92B0B7}" dt="2023-10-17T03:12:47.742" v="307" actId="2711"/>
          <ac:graphicFrameMkLst>
            <pc:docMk/>
            <pc:sldMk cId="577214480" sldId="404"/>
            <ac:graphicFrameMk id="6" creationId="{68F6741D-AFCF-DD4E-BCD1-6C3E076026F4}"/>
          </ac:graphicFrameMkLst>
        </pc:graphicFrameChg>
      </pc:sldChg>
      <pc:sldChg chg="modSp add mod">
        <pc:chgData name="Thanh Le" userId="3d70984f1c1707cd" providerId="LiveId" clId="{2182E191-511C-4B32-84ED-73F08B92B0B7}" dt="2023-10-17T03:13:52.546" v="315" actId="2711"/>
        <pc:sldMkLst>
          <pc:docMk/>
          <pc:sldMk cId="1535501685" sldId="425"/>
        </pc:sldMkLst>
        <pc:spChg chg="mod">
          <ac:chgData name="Thanh Le" userId="3d70984f1c1707cd" providerId="LiveId" clId="{2182E191-511C-4B32-84ED-73F08B92B0B7}" dt="2023-10-17T03:13:48.944" v="314" actId="2711"/>
          <ac:spMkLst>
            <pc:docMk/>
            <pc:sldMk cId="1535501685" sldId="425"/>
            <ac:spMk id="24579" creationId="{00000000-0000-0000-0000-000000000000}"/>
          </ac:spMkLst>
        </pc:spChg>
        <pc:spChg chg="mod">
          <ac:chgData name="Thanh Le" userId="3d70984f1c1707cd" providerId="LiveId" clId="{2182E191-511C-4B32-84ED-73F08B92B0B7}" dt="2023-10-17T03:13:52.546" v="315" actId="2711"/>
          <ac:spMkLst>
            <pc:docMk/>
            <pc:sldMk cId="1535501685" sldId="425"/>
            <ac:spMk id="24580" creationId="{00000000-0000-0000-0000-000000000000}"/>
          </ac:spMkLst>
        </pc:spChg>
      </pc:sldChg>
      <pc:sldChg chg="modSp add mod">
        <pc:chgData name="Thanh Le" userId="3d70984f1c1707cd" providerId="LiveId" clId="{2182E191-511C-4B32-84ED-73F08B92B0B7}" dt="2023-10-17T03:18:00.888" v="319" actId="2711"/>
        <pc:sldMkLst>
          <pc:docMk/>
          <pc:sldMk cId="0" sldId="429"/>
        </pc:sldMkLst>
        <pc:spChg chg="mod">
          <ac:chgData name="Thanh Le" userId="3d70984f1c1707cd" providerId="LiveId" clId="{2182E191-511C-4B32-84ED-73F08B92B0B7}" dt="2023-10-17T03:17:56.775" v="318" actId="2711"/>
          <ac:spMkLst>
            <pc:docMk/>
            <pc:sldMk cId="0" sldId="429"/>
            <ac:spMk id="11267" creationId="{00000000-0000-0000-0000-000000000000}"/>
          </ac:spMkLst>
        </pc:spChg>
        <pc:spChg chg="mod">
          <ac:chgData name="Thanh Le" userId="3d70984f1c1707cd" providerId="LiveId" clId="{2182E191-511C-4B32-84ED-73F08B92B0B7}" dt="2023-10-17T03:18:00.888" v="319" actId="2711"/>
          <ac:spMkLst>
            <pc:docMk/>
            <pc:sldMk cId="0" sldId="429"/>
            <ac:spMk id="11268" creationId="{00000000-0000-0000-0000-000000000000}"/>
          </ac:spMkLst>
        </pc:spChg>
      </pc:sldChg>
      <pc:sldChg chg="modSp add del mod">
        <pc:chgData name="Thanh Le" userId="3d70984f1c1707cd" providerId="LiveId" clId="{2182E191-511C-4B32-84ED-73F08B92B0B7}" dt="2023-10-17T02:59:23.644" v="50" actId="47"/>
        <pc:sldMkLst>
          <pc:docMk/>
          <pc:sldMk cId="0" sldId="443"/>
        </pc:sldMkLst>
        <pc:spChg chg="mod">
          <ac:chgData name="Thanh Le" userId="3d70984f1c1707cd" providerId="LiveId" clId="{2182E191-511C-4B32-84ED-73F08B92B0B7}" dt="2023-10-17T02:58:07.481" v="4" actId="27636"/>
          <ac:spMkLst>
            <pc:docMk/>
            <pc:sldMk cId="0" sldId="443"/>
            <ac:spMk id="4" creationId="{00000000-0000-0000-0000-000000000000}"/>
          </ac:spMkLst>
        </pc:spChg>
      </pc:sldChg>
      <pc:sldChg chg="modSp add mod">
        <pc:chgData name="Thanh Le" userId="3d70984f1c1707cd" providerId="LiveId" clId="{2182E191-511C-4B32-84ED-73F08B92B0B7}" dt="2023-10-17T03:18:08.688" v="321" actId="2711"/>
        <pc:sldMkLst>
          <pc:docMk/>
          <pc:sldMk cId="0" sldId="444"/>
        </pc:sldMkLst>
        <pc:spChg chg="mod">
          <ac:chgData name="Thanh Le" userId="3d70984f1c1707cd" providerId="LiveId" clId="{2182E191-511C-4B32-84ED-73F08B92B0B7}" dt="2023-10-17T03:18:05.607" v="320" actId="2711"/>
          <ac:spMkLst>
            <pc:docMk/>
            <pc:sldMk cId="0" sldId="444"/>
            <ac:spMk id="2" creationId="{00000000-0000-0000-0000-000000000000}"/>
          </ac:spMkLst>
        </pc:spChg>
        <pc:spChg chg="mod">
          <ac:chgData name="Thanh Le" userId="3d70984f1c1707cd" providerId="LiveId" clId="{2182E191-511C-4B32-84ED-73F08B92B0B7}" dt="2023-10-17T03:18:08.688" v="321" actId="2711"/>
          <ac:spMkLst>
            <pc:docMk/>
            <pc:sldMk cId="0" sldId="444"/>
            <ac:spMk id="4" creationId="{00000000-0000-0000-0000-000000000000}"/>
          </ac:spMkLst>
        </pc:spChg>
      </pc:sldChg>
      <pc:sldChg chg="modSp add mod">
        <pc:chgData name="Thanh Le" userId="3d70984f1c1707cd" providerId="LiveId" clId="{2182E191-511C-4B32-84ED-73F08B92B0B7}" dt="2023-10-17T03:18:39.459" v="327" actId="27636"/>
        <pc:sldMkLst>
          <pc:docMk/>
          <pc:sldMk cId="1275153160" sldId="454"/>
        </pc:sldMkLst>
        <pc:spChg chg="mod">
          <ac:chgData name="Thanh Le" userId="3d70984f1c1707cd" providerId="LiveId" clId="{2182E191-511C-4B32-84ED-73F08B92B0B7}" dt="2023-10-17T03:18:28.513" v="323" actId="2711"/>
          <ac:spMkLst>
            <pc:docMk/>
            <pc:sldMk cId="1275153160" sldId="454"/>
            <ac:spMk id="2" creationId="{00000000-0000-0000-0000-000000000000}"/>
          </ac:spMkLst>
        </pc:spChg>
        <pc:spChg chg="mod">
          <ac:chgData name="Thanh Le" userId="3d70984f1c1707cd" providerId="LiveId" clId="{2182E191-511C-4B32-84ED-73F08B92B0B7}" dt="2023-10-17T03:18:39.459" v="327" actId="27636"/>
          <ac:spMkLst>
            <pc:docMk/>
            <pc:sldMk cId="1275153160" sldId="454"/>
            <ac:spMk id="4" creationId="{00000000-0000-0000-0000-000000000000}"/>
          </ac:spMkLst>
        </pc:spChg>
      </pc:sldChg>
      <pc:sldChg chg="modSp add mod">
        <pc:chgData name="Thanh Le" userId="3d70984f1c1707cd" providerId="LiveId" clId="{2182E191-511C-4B32-84ED-73F08B92B0B7}" dt="2023-10-17T03:18:52.738" v="330" actId="1076"/>
        <pc:sldMkLst>
          <pc:docMk/>
          <pc:sldMk cId="3121565973" sldId="455"/>
        </pc:sldMkLst>
        <pc:spChg chg="mod">
          <ac:chgData name="Thanh Le" userId="3d70984f1c1707cd" providerId="LiveId" clId="{2182E191-511C-4B32-84ED-73F08B92B0B7}" dt="2023-10-17T03:18:43.696" v="328" actId="2711"/>
          <ac:spMkLst>
            <pc:docMk/>
            <pc:sldMk cId="3121565973" sldId="455"/>
            <ac:spMk id="2" creationId="{00000000-0000-0000-0000-000000000000}"/>
          </ac:spMkLst>
        </pc:spChg>
        <pc:spChg chg="mod">
          <ac:chgData name="Thanh Le" userId="3d70984f1c1707cd" providerId="LiveId" clId="{2182E191-511C-4B32-84ED-73F08B92B0B7}" dt="2023-10-17T03:18:52.738" v="330" actId="1076"/>
          <ac:spMkLst>
            <pc:docMk/>
            <pc:sldMk cId="3121565973" sldId="455"/>
            <ac:spMk id="4" creationId="{00000000-0000-0000-0000-000000000000}"/>
          </ac:spMkLst>
        </pc:spChg>
      </pc:sldChg>
      <pc:sldChg chg="modSp add mod">
        <pc:chgData name="Thanh Le" userId="3d70984f1c1707cd" providerId="LiveId" clId="{2182E191-511C-4B32-84ED-73F08B92B0B7}" dt="2023-10-17T03:19:10.015" v="334" actId="14100"/>
        <pc:sldMkLst>
          <pc:docMk/>
          <pc:sldMk cId="4159364330" sldId="456"/>
        </pc:sldMkLst>
        <pc:spChg chg="mod">
          <ac:chgData name="Thanh Le" userId="3d70984f1c1707cd" providerId="LiveId" clId="{2182E191-511C-4B32-84ED-73F08B92B0B7}" dt="2023-10-17T03:18:58.438" v="331" actId="2711"/>
          <ac:spMkLst>
            <pc:docMk/>
            <pc:sldMk cId="4159364330" sldId="456"/>
            <ac:spMk id="2" creationId="{00000000-0000-0000-0000-000000000000}"/>
          </ac:spMkLst>
        </pc:spChg>
        <pc:spChg chg="mod">
          <ac:chgData name="Thanh Le" userId="3d70984f1c1707cd" providerId="LiveId" clId="{2182E191-511C-4B32-84ED-73F08B92B0B7}" dt="2023-10-17T03:19:10.015" v="334" actId="14100"/>
          <ac:spMkLst>
            <pc:docMk/>
            <pc:sldMk cId="4159364330" sldId="456"/>
            <ac:spMk id="4" creationId="{00000000-0000-0000-0000-000000000000}"/>
          </ac:spMkLst>
        </pc:spChg>
      </pc:sldChg>
      <pc:sldChg chg="add del">
        <pc:chgData name="Thanh Le" userId="3d70984f1c1707cd" providerId="LiveId" clId="{2182E191-511C-4B32-84ED-73F08B92B0B7}" dt="2023-10-17T02:59:46.653" v="55" actId="47"/>
        <pc:sldMkLst>
          <pc:docMk/>
          <pc:sldMk cId="3223567396" sldId="458"/>
        </pc:sldMkLst>
      </pc:sldChg>
      <pc:sldChg chg="delSp add setBg delDesignElem">
        <pc:chgData name="Thanh Le" userId="3d70984f1c1707cd" providerId="LiveId" clId="{2182E191-511C-4B32-84ED-73F08B92B0B7}" dt="2023-10-17T02:58:07.245" v="2"/>
        <pc:sldMkLst>
          <pc:docMk/>
          <pc:sldMk cId="407514143" sldId="459"/>
        </pc:sldMkLst>
        <pc:spChg chg="del">
          <ac:chgData name="Thanh Le" userId="3d70984f1c1707cd" providerId="LiveId" clId="{2182E191-511C-4B32-84ED-73F08B92B0B7}" dt="2023-10-17T02:58:07.245" v="2"/>
          <ac:spMkLst>
            <pc:docMk/>
            <pc:sldMk cId="407514143" sldId="459"/>
            <ac:spMk id="27" creationId="{A10C41F2-1746-4431-9B52-B9F147A896B8}"/>
          </ac:spMkLst>
        </pc:spChg>
        <pc:spChg chg="del">
          <ac:chgData name="Thanh Le" userId="3d70984f1c1707cd" providerId="LiveId" clId="{2182E191-511C-4B32-84ED-73F08B92B0B7}" dt="2023-10-17T02:58:07.245" v="2"/>
          <ac:spMkLst>
            <pc:docMk/>
            <pc:sldMk cId="407514143" sldId="459"/>
            <ac:spMk id="29" creationId="{B695F8C5-0ED1-4C24-877A-A9E15A1C6430}"/>
          </ac:spMkLst>
        </pc:spChg>
        <pc:spChg chg="del">
          <ac:chgData name="Thanh Le" userId="3d70984f1c1707cd" providerId="LiveId" clId="{2182E191-511C-4B32-84ED-73F08B92B0B7}" dt="2023-10-17T02:58:07.245" v="2"/>
          <ac:spMkLst>
            <pc:docMk/>
            <pc:sldMk cId="407514143" sldId="459"/>
            <ac:spMk id="31" creationId="{7984928E-D694-4849-BBAD-D7C7DC405478}"/>
          </ac:spMkLst>
        </pc:spChg>
        <pc:cxnChg chg="del">
          <ac:chgData name="Thanh Le" userId="3d70984f1c1707cd" providerId="LiveId" clId="{2182E191-511C-4B32-84ED-73F08B92B0B7}" dt="2023-10-17T02:58:07.245" v="2"/>
          <ac:cxnSpMkLst>
            <pc:docMk/>
            <pc:sldMk cId="407514143" sldId="459"/>
            <ac:cxnSpMk id="25" creationId="{26285A70-5C93-484D-8473-E918A3AB54FF}"/>
          </ac:cxnSpMkLst>
        </pc:cxnChg>
        <pc:cxnChg chg="del">
          <ac:chgData name="Thanh Le" userId="3d70984f1c1707cd" providerId="LiveId" clId="{2182E191-511C-4B32-84ED-73F08B92B0B7}" dt="2023-10-17T02:58:07.245" v="2"/>
          <ac:cxnSpMkLst>
            <pc:docMk/>
            <pc:sldMk cId="407514143" sldId="459"/>
            <ac:cxnSpMk id="33" creationId="{99237721-19CF-41B1-AA0A-E1E1A8282D52}"/>
          </ac:cxnSpMkLst>
        </pc:cxnChg>
      </pc:sldChg>
      <pc:sldChg chg="add del">
        <pc:chgData name="Thanh Le" userId="3d70984f1c1707cd" providerId="LiveId" clId="{2182E191-511C-4B32-84ED-73F08B92B0B7}" dt="2023-10-17T02:59:44.629" v="54" actId="47"/>
        <pc:sldMkLst>
          <pc:docMk/>
          <pc:sldMk cId="866452310" sldId="461"/>
        </pc:sldMkLst>
      </pc:sldChg>
      <pc:sldChg chg="modSp add mod">
        <pc:chgData name="Thanh Le" userId="3d70984f1c1707cd" providerId="LiveId" clId="{2182E191-511C-4B32-84ED-73F08B92B0B7}" dt="2023-10-17T03:19:36.421" v="338" actId="2711"/>
        <pc:sldMkLst>
          <pc:docMk/>
          <pc:sldMk cId="2190013894" sldId="464"/>
        </pc:sldMkLst>
        <pc:spChg chg="mod">
          <ac:chgData name="Thanh Le" userId="3d70984f1c1707cd" providerId="LiveId" clId="{2182E191-511C-4B32-84ED-73F08B92B0B7}" dt="2023-10-17T03:19:36.421" v="338" actId="2711"/>
          <ac:spMkLst>
            <pc:docMk/>
            <pc:sldMk cId="2190013894" sldId="464"/>
            <ac:spMk id="6" creationId="{9EA3684B-8F46-8A44-A9CF-9168F6AD4060}"/>
          </ac:spMkLst>
        </pc:spChg>
        <pc:spChg chg="mod">
          <ac:chgData name="Thanh Le" userId="3d70984f1c1707cd" providerId="LiveId" clId="{2182E191-511C-4B32-84ED-73F08B92B0B7}" dt="2023-10-17T03:19:31.732" v="337" actId="2711"/>
          <ac:spMkLst>
            <pc:docMk/>
            <pc:sldMk cId="2190013894" sldId="464"/>
            <ac:spMk id="4099" creationId="{00000000-0000-0000-0000-000000000000}"/>
          </ac:spMkLst>
        </pc:spChg>
      </pc:sldChg>
      <pc:sldChg chg="delSp add del mod">
        <pc:chgData name="Thanh Le" userId="3d70984f1c1707cd" providerId="LiveId" clId="{2182E191-511C-4B32-84ED-73F08B92B0B7}" dt="2023-10-17T03:01:09.999" v="62" actId="47"/>
        <pc:sldMkLst>
          <pc:docMk/>
          <pc:sldMk cId="3599346036" sldId="467"/>
        </pc:sldMkLst>
        <pc:picChg chg="del">
          <ac:chgData name="Thanh Le" userId="3d70984f1c1707cd" providerId="LiveId" clId="{2182E191-511C-4B32-84ED-73F08B92B0B7}" dt="2023-10-17T03:00:29.238" v="56" actId="478"/>
          <ac:picMkLst>
            <pc:docMk/>
            <pc:sldMk cId="3599346036" sldId="467"/>
            <ac:picMk id="10" creationId="{C6CAF37B-7740-924E-9F69-B2424CC86B9A}"/>
          </ac:picMkLst>
        </pc:picChg>
      </pc:sldChg>
      <pc:sldChg chg="modSp add mod">
        <pc:chgData name="Thanh Le" userId="3d70984f1c1707cd" providerId="LiveId" clId="{2182E191-511C-4B32-84ED-73F08B92B0B7}" dt="2023-10-17T03:20:02.503" v="343" actId="14100"/>
        <pc:sldMkLst>
          <pc:docMk/>
          <pc:sldMk cId="678928409" sldId="468"/>
        </pc:sldMkLst>
        <pc:spChg chg="mod">
          <ac:chgData name="Thanh Le" userId="3d70984f1c1707cd" providerId="LiveId" clId="{2182E191-511C-4B32-84ED-73F08B92B0B7}" dt="2023-10-17T03:19:43.199" v="339" actId="2711"/>
          <ac:spMkLst>
            <pc:docMk/>
            <pc:sldMk cId="678928409" sldId="468"/>
            <ac:spMk id="2" creationId="{025D8C50-7833-7344-A7A1-77EB0E3601BE}"/>
          </ac:spMkLst>
        </pc:spChg>
        <pc:spChg chg="mod">
          <ac:chgData name="Thanh Le" userId="3d70984f1c1707cd" providerId="LiveId" clId="{2182E191-511C-4B32-84ED-73F08B92B0B7}" dt="2023-10-17T03:20:02.503" v="343" actId="14100"/>
          <ac:spMkLst>
            <pc:docMk/>
            <pc:sldMk cId="678928409" sldId="468"/>
            <ac:spMk id="3" creationId="{A2F0BD85-3104-2548-8222-18482D61BA87}"/>
          </ac:spMkLst>
        </pc:spChg>
      </pc:sldChg>
      <pc:sldChg chg="modSp add mod">
        <pc:chgData name="Thanh Le" userId="3d70984f1c1707cd" providerId="LiveId" clId="{2182E191-511C-4B32-84ED-73F08B92B0B7}" dt="2023-10-17T03:20:37.527" v="349" actId="14100"/>
        <pc:sldMkLst>
          <pc:docMk/>
          <pc:sldMk cId="1945813221" sldId="469"/>
        </pc:sldMkLst>
        <pc:spChg chg="mod">
          <ac:chgData name="Thanh Le" userId="3d70984f1c1707cd" providerId="LiveId" clId="{2182E191-511C-4B32-84ED-73F08B92B0B7}" dt="2023-10-17T03:20:37.527" v="349" actId="14100"/>
          <ac:spMkLst>
            <pc:docMk/>
            <pc:sldMk cId="1945813221" sldId="469"/>
            <ac:spMk id="39938" creationId="{E7A21CA5-0E73-3F42-A3AA-8AE1501886A4}"/>
          </ac:spMkLst>
        </pc:spChg>
        <pc:spChg chg="mod">
          <ac:chgData name="Thanh Le" userId="3d70984f1c1707cd" providerId="LiveId" clId="{2182E191-511C-4B32-84ED-73F08B92B0B7}" dt="2023-10-17T03:20:08.586" v="344" actId="2711"/>
          <ac:spMkLst>
            <pc:docMk/>
            <pc:sldMk cId="1945813221" sldId="469"/>
            <ac:spMk id="60418" creationId="{917A5C2D-B365-DA41-BED9-0B7705DFD3CF}"/>
          </ac:spMkLst>
        </pc:spChg>
      </pc:sldChg>
      <pc:sldChg chg="modSp add mod">
        <pc:chgData name="Thanh Le" userId="3d70984f1c1707cd" providerId="LiveId" clId="{2182E191-511C-4B32-84ED-73F08B92B0B7}" dt="2023-10-17T03:21:03.735" v="356" actId="14100"/>
        <pc:sldMkLst>
          <pc:docMk/>
          <pc:sldMk cId="2578758530" sldId="470"/>
        </pc:sldMkLst>
        <pc:spChg chg="mod">
          <ac:chgData name="Thanh Le" userId="3d70984f1c1707cd" providerId="LiveId" clId="{2182E191-511C-4B32-84ED-73F08B92B0B7}" dt="2023-10-17T03:20:55.313" v="354" actId="2711"/>
          <ac:spMkLst>
            <pc:docMk/>
            <pc:sldMk cId="2578758530" sldId="470"/>
            <ac:spMk id="2" creationId="{AB983FAF-37AE-1647-96A3-AA9FE8BA0896}"/>
          </ac:spMkLst>
        </pc:spChg>
        <pc:spChg chg="mod">
          <ac:chgData name="Thanh Le" userId="3d70984f1c1707cd" providerId="LiveId" clId="{2182E191-511C-4B32-84ED-73F08B92B0B7}" dt="2023-10-17T03:21:03.735" v="356" actId="14100"/>
          <ac:spMkLst>
            <pc:docMk/>
            <pc:sldMk cId="2578758530" sldId="470"/>
            <ac:spMk id="53250" creationId="{C512AA67-EADC-874E-A97B-CAC262F1520F}"/>
          </ac:spMkLst>
        </pc:spChg>
      </pc:sldChg>
      <pc:sldChg chg="modSp add mod">
        <pc:chgData name="Thanh Le" userId="3d70984f1c1707cd" providerId="LiveId" clId="{2182E191-511C-4B32-84ED-73F08B92B0B7}" dt="2023-10-17T03:22:12.880" v="370" actId="2711"/>
        <pc:sldMkLst>
          <pc:docMk/>
          <pc:sldMk cId="332471926" sldId="471"/>
        </pc:sldMkLst>
        <pc:spChg chg="mod">
          <ac:chgData name="Thanh Le" userId="3d70984f1c1707cd" providerId="LiveId" clId="{2182E191-511C-4B32-84ED-73F08B92B0B7}" dt="2023-10-17T03:22:09.477" v="369" actId="2711"/>
          <ac:spMkLst>
            <pc:docMk/>
            <pc:sldMk cId="332471926" sldId="471"/>
            <ac:spMk id="2" creationId="{698FD9DA-C4B1-694B-A846-2B26FAFF165A}"/>
          </ac:spMkLst>
        </pc:spChg>
        <pc:spChg chg="mod">
          <ac:chgData name="Thanh Le" userId="3d70984f1c1707cd" providerId="LiveId" clId="{2182E191-511C-4B32-84ED-73F08B92B0B7}" dt="2023-10-17T03:22:12.880" v="370" actId="2711"/>
          <ac:spMkLst>
            <pc:docMk/>
            <pc:sldMk cId="332471926" sldId="471"/>
            <ac:spMk id="94210" creationId="{73C0EB78-621C-B043-8F9C-81F8DEAFE38C}"/>
          </ac:spMkLst>
        </pc:spChg>
      </pc:sldChg>
      <pc:sldChg chg="delSp modSp add mod">
        <pc:chgData name="Thanh Le" userId="3d70984f1c1707cd" providerId="LiveId" clId="{2182E191-511C-4B32-84ED-73F08B92B0B7}" dt="2023-10-17T03:22:19.712" v="372" actId="2711"/>
        <pc:sldMkLst>
          <pc:docMk/>
          <pc:sldMk cId="1209933137" sldId="472"/>
        </pc:sldMkLst>
        <pc:spChg chg="mod">
          <ac:chgData name="Thanh Le" userId="3d70984f1c1707cd" providerId="LiveId" clId="{2182E191-511C-4B32-84ED-73F08B92B0B7}" dt="2023-10-17T03:22:19.712" v="372" actId="2711"/>
          <ac:spMkLst>
            <pc:docMk/>
            <pc:sldMk cId="1209933137" sldId="472"/>
            <ac:spMk id="2" creationId="{D241E132-767F-6A40-9579-136731063DFF}"/>
          </ac:spMkLst>
        </pc:spChg>
        <pc:spChg chg="del">
          <ac:chgData name="Thanh Le" userId="3d70984f1c1707cd" providerId="LiveId" clId="{2182E191-511C-4B32-84ED-73F08B92B0B7}" dt="2023-10-17T03:01:21.275" v="63" actId="478"/>
          <ac:spMkLst>
            <pc:docMk/>
            <pc:sldMk cId="1209933137" sldId="472"/>
            <ac:spMk id="3" creationId="{37724B5F-19DF-1E41-90D3-073F9FBCA3F8}"/>
          </ac:spMkLst>
        </pc:spChg>
        <pc:picChg chg="mod">
          <ac:chgData name="Thanh Le" userId="3d70984f1c1707cd" providerId="LiveId" clId="{2182E191-511C-4B32-84ED-73F08B92B0B7}" dt="2023-10-17T03:01:25.601" v="65" actId="1076"/>
          <ac:picMkLst>
            <pc:docMk/>
            <pc:sldMk cId="1209933137" sldId="472"/>
            <ac:picMk id="110594" creationId="{5B9FF026-7357-3E4B-9A07-2FCA4A37AAA1}"/>
          </ac:picMkLst>
        </pc:picChg>
      </pc:sldChg>
      <pc:sldChg chg="addSp delSp modSp add mod">
        <pc:chgData name="Thanh Le" userId="3d70984f1c1707cd" providerId="LiveId" clId="{2182E191-511C-4B32-84ED-73F08B92B0B7}" dt="2023-10-17T03:22:36.411" v="377" actId="2711"/>
        <pc:sldMkLst>
          <pc:docMk/>
          <pc:sldMk cId="521426176" sldId="473"/>
        </pc:sldMkLst>
        <pc:spChg chg="mod">
          <ac:chgData name="Thanh Le" userId="3d70984f1c1707cd" providerId="LiveId" clId="{2182E191-511C-4B32-84ED-73F08B92B0B7}" dt="2023-10-17T03:22:32.892" v="376" actId="20577"/>
          <ac:spMkLst>
            <pc:docMk/>
            <pc:sldMk cId="521426176" sldId="473"/>
            <ac:spMk id="2" creationId="{CA5FFC1B-8DD7-3946-82C9-91A4E33FBBD6}"/>
          </ac:spMkLst>
        </pc:spChg>
        <pc:spChg chg="add del mod">
          <ac:chgData name="Thanh Le" userId="3d70984f1c1707cd" providerId="LiveId" clId="{2182E191-511C-4B32-84ED-73F08B92B0B7}" dt="2023-10-17T03:01:39.180" v="69" actId="22"/>
          <ac:spMkLst>
            <pc:docMk/>
            <pc:sldMk cId="521426176" sldId="473"/>
            <ac:spMk id="4" creationId="{7E6E2101-22FC-3E1C-2AD7-11EE40287713}"/>
          </ac:spMkLst>
        </pc:spChg>
        <pc:spChg chg="mod">
          <ac:chgData name="Thanh Le" userId="3d70984f1c1707cd" providerId="LiveId" clId="{2182E191-511C-4B32-84ED-73F08B92B0B7}" dt="2023-10-17T03:22:36.411" v="377" actId="2711"/>
          <ac:spMkLst>
            <pc:docMk/>
            <pc:sldMk cId="521426176" sldId="473"/>
            <ac:spMk id="113666" creationId="{9FEF9554-2459-6A43-A527-B794CC84970D}"/>
          </ac:spMkLst>
        </pc:spChg>
      </pc:sldChg>
      <pc:sldChg chg="add del">
        <pc:chgData name="Thanh Le" userId="3d70984f1c1707cd" providerId="LiveId" clId="{2182E191-511C-4B32-84ED-73F08B92B0B7}" dt="2023-10-17T03:02:20.890" v="74" actId="47"/>
        <pc:sldMkLst>
          <pc:docMk/>
          <pc:sldMk cId="2486386340" sldId="474"/>
        </pc:sldMkLst>
      </pc:sldChg>
      <pc:sldChg chg="add">
        <pc:chgData name="Thanh Le" userId="3d70984f1c1707cd" providerId="LiveId" clId="{2182E191-511C-4B32-84ED-73F08B92B0B7}" dt="2023-10-17T02:58:07.245" v="2"/>
        <pc:sldMkLst>
          <pc:docMk/>
          <pc:sldMk cId="2409763487" sldId="475"/>
        </pc:sldMkLst>
      </pc:sldChg>
      <pc:sldChg chg="add">
        <pc:chgData name="Thanh Le" userId="3d70984f1c1707cd" providerId="LiveId" clId="{2182E191-511C-4B32-84ED-73F08B92B0B7}" dt="2023-10-17T02:58:07.245" v="2"/>
        <pc:sldMkLst>
          <pc:docMk/>
          <pc:sldMk cId="3547499002" sldId="476"/>
        </pc:sldMkLst>
      </pc:sldChg>
      <pc:sldChg chg="add">
        <pc:chgData name="Thanh Le" userId="3d70984f1c1707cd" providerId="LiveId" clId="{2182E191-511C-4B32-84ED-73F08B92B0B7}" dt="2023-10-17T02:58:07.245" v="2"/>
        <pc:sldMkLst>
          <pc:docMk/>
          <pc:sldMk cId="533757023" sldId="477"/>
        </pc:sldMkLst>
      </pc:sldChg>
      <pc:sldChg chg="add">
        <pc:chgData name="Thanh Le" userId="3d70984f1c1707cd" providerId="LiveId" clId="{2182E191-511C-4B32-84ED-73F08B92B0B7}" dt="2023-10-17T02:58:07.245" v="2"/>
        <pc:sldMkLst>
          <pc:docMk/>
          <pc:sldMk cId="154303446" sldId="478"/>
        </pc:sldMkLst>
      </pc:sldChg>
      <pc:sldChg chg="add">
        <pc:chgData name="Thanh Le" userId="3d70984f1c1707cd" providerId="LiveId" clId="{2182E191-511C-4B32-84ED-73F08B92B0B7}" dt="2023-10-17T02:58:07.245" v="2"/>
        <pc:sldMkLst>
          <pc:docMk/>
          <pc:sldMk cId="988839174" sldId="479"/>
        </pc:sldMkLst>
      </pc:sldChg>
      <pc:sldChg chg="modSp add mod">
        <pc:chgData name="Thanh Le" userId="3d70984f1c1707cd" providerId="LiveId" clId="{2182E191-511C-4B32-84ED-73F08B92B0B7}" dt="2023-10-17T02:58:07.639" v="13" actId="27636"/>
        <pc:sldMkLst>
          <pc:docMk/>
          <pc:sldMk cId="3643358803" sldId="480"/>
        </pc:sldMkLst>
        <pc:spChg chg="mod">
          <ac:chgData name="Thanh Le" userId="3d70984f1c1707cd" providerId="LiveId" clId="{2182E191-511C-4B32-84ED-73F08B92B0B7}" dt="2023-10-17T02:58:07.639" v="13" actId="27636"/>
          <ac:spMkLst>
            <pc:docMk/>
            <pc:sldMk cId="3643358803" sldId="480"/>
            <ac:spMk id="7" creationId="{00000000-0000-0000-0000-000000000000}"/>
          </ac:spMkLst>
        </pc:spChg>
      </pc:sldChg>
      <pc:sldChg chg="modSp add mod">
        <pc:chgData name="Thanh Le" userId="3d70984f1c1707cd" providerId="LiveId" clId="{2182E191-511C-4B32-84ED-73F08B92B0B7}" dt="2023-10-17T02:58:07.655" v="14" actId="27636"/>
        <pc:sldMkLst>
          <pc:docMk/>
          <pc:sldMk cId="321518704" sldId="481"/>
        </pc:sldMkLst>
        <pc:spChg chg="mod">
          <ac:chgData name="Thanh Le" userId="3d70984f1c1707cd" providerId="LiveId" clId="{2182E191-511C-4B32-84ED-73F08B92B0B7}" dt="2023-10-17T02:58:07.655" v="14" actId="27636"/>
          <ac:spMkLst>
            <pc:docMk/>
            <pc:sldMk cId="321518704" sldId="481"/>
            <ac:spMk id="2" creationId="{00000000-0000-0000-0000-000000000000}"/>
          </ac:spMkLst>
        </pc:spChg>
      </pc:sldChg>
      <pc:sldChg chg="add">
        <pc:chgData name="Thanh Le" userId="3d70984f1c1707cd" providerId="LiveId" clId="{2182E191-511C-4B32-84ED-73F08B92B0B7}" dt="2023-10-17T02:58:07.245" v="2"/>
        <pc:sldMkLst>
          <pc:docMk/>
          <pc:sldMk cId="531300898" sldId="482"/>
        </pc:sldMkLst>
      </pc:sldChg>
      <pc:sldChg chg="modSp add mod">
        <pc:chgData name="Thanh Le" userId="3d70984f1c1707cd" providerId="LiveId" clId="{2182E191-511C-4B32-84ED-73F08B92B0B7}" dt="2023-10-17T02:58:07.671" v="15" actId="27636"/>
        <pc:sldMkLst>
          <pc:docMk/>
          <pc:sldMk cId="1081687986" sldId="483"/>
        </pc:sldMkLst>
        <pc:spChg chg="mod">
          <ac:chgData name="Thanh Le" userId="3d70984f1c1707cd" providerId="LiveId" clId="{2182E191-511C-4B32-84ED-73F08B92B0B7}" dt="2023-10-17T02:58:07.671" v="15" actId="27636"/>
          <ac:spMkLst>
            <pc:docMk/>
            <pc:sldMk cId="1081687986" sldId="483"/>
            <ac:spMk id="4" creationId="{00000000-0000-0000-0000-000000000000}"/>
          </ac:spMkLst>
        </pc:spChg>
      </pc:sldChg>
      <pc:sldChg chg="modSp add mod">
        <pc:chgData name="Thanh Le" userId="3d70984f1c1707cd" providerId="LiveId" clId="{2182E191-511C-4B32-84ED-73F08B92B0B7}" dt="2023-10-17T02:58:07.686" v="16" actId="27636"/>
        <pc:sldMkLst>
          <pc:docMk/>
          <pc:sldMk cId="4014532086" sldId="484"/>
        </pc:sldMkLst>
        <pc:spChg chg="mod">
          <ac:chgData name="Thanh Le" userId="3d70984f1c1707cd" providerId="LiveId" clId="{2182E191-511C-4B32-84ED-73F08B92B0B7}" dt="2023-10-17T02:58:07.686" v="16" actId="27636"/>
          <ac:spMkLst>
            <pc:docMk/>
            <pc:sldMk cId="4014532086" sldId="484"/>
            <ac:spMk id="4" creationId="{00000000-0000-0000-0000-000000000000}"/>
          </ac:spMkLst>
        </pc:spChg>
      </pc:sldChg>
      <pc:sldChg chg="modSp add mod">
        <pc:chgData name="Thanh Le" userId="3d70984f1c1707cd" providerId="LiveId" clId="{2182E191-511C-4B32-84ED-73F08B92B0B7}" dt="2023-10-17T02:58:07.702" v="17" actId="27636"/>
        <pc:sldMkLst>
          <pc:docMk/>
          <pc:sldMk cId="3512574978" sldId="485"/>
        </pc:sldMkLst>
        <pc:spChg chg="mod">
          <ac:chgData name="Thanh Le" userId="3d70984f1c1707cd" providerId="LiveId" clId="{2182E191-511C-4B32-84ED-73F08B92B0B7}" dt="2023-10-17T02:58:07.702" v="17" actId="27636"/>
          <ac:spMkLst>
            <pc:docMk/>
            <pc:sldMk cId="3512574978" sldId="485"/>
            <ac:spMk id="4" creationId="{00000000-0000-0000-0000-000000000000}"/>
          </ac:spMkLst>
        </pc:spChg>
      </pc:sldChg>
      <pc:sldChg chg="add del">
        <pc:chgData name="Thanh Le" userId="3d70984f1c1707cd" providerId="LiveId" clId="{2182E191-511C-4B32-84ED-73F08B92B0B7}" dt="2023-10-17T03:02:39.267" v="76" actId="47"/>
        <pc:sldMkLst>
          <pc:docMk/>
          <pc:sldMk cId="1665609015" sldId="486"/>
        </pc:sldMkLst>
      </pc:sldChg>
      <pc:sldChg chg="add del">
        <pc:chgData name="Thanh Le" userId="3d70984f1c1707cd" providerId="LiveId" clId="{2182E191-511C-4B32-84ED-73F08B92B0B7}" dt="2023-10-17T03:02:40.168" v="77" actId="47"/>
        <pc:sldMkLst>
          <pc:docMk/>
          <pc:sldMk cId="3307233907" sldId="487"/>
        </pc:sldMkLst>
      </pc:sldChg>
      <pc:sldChg chg="add del">
        <pc:chgData name="Thanh Le" userId="3d70984f1c1707cd" providerId="LiveId" clId="{2182E191-511C-4B32-84ED-73F08B92B0B7}" dt="2023-10-17T03:02:40.574" v="78" actId="47"/>
        <pc:sldMkLst>
          <pc:docMk/>
          <pc:sldMk cId="4244073203" sldId="488"/>
        </pc:sldMkLst>
      </pc:sldChg>
      <pc:sldChg chg="add del">
        <pc:chgData name="Thanh Le" userId="3d70984f1c1707cd" providerId="LiveId" clId="{2182E191-511C-4B32-84ED-73F08B92B0B7}" dt="2023-10-17T03:02:40.948" v="79" actId="47"/>
        <pc:sldMkLst>
          <pc:docMk/>
          <pc:sldMk cId="1058980245" sldId="489"/>
        </pc:sldMkLst>
      </pc:sldChg>
      <pc:sldChg chg="add del">
        <pc:chgData name="Thanh Le" userId="3d70984f1c1707cd" providerId="LiveId" clId="{2182E191-511C-4B32-84ED-73F08B92B0B7}" dt="2023-10-17T03:03:11.174" v="106" actId="47"/>
        <pc:sldMkLst>
          <pc:docMk/>
          <pc:sldMk cId="4104683389" sldId="2546"/>
        </pc:sldMkLst>
      </pc:sldChg>
      <pc:sldChg chg="add del">
        <pc:chgData name="Thanh Le" userId="3d70984f1c1707cd" providerId="LiveId" clId="{2182E191-511C-4B32-84ED-73F08B92B0B7}" dt="2023-10-17T03:02:41.253" v="80" actId="47"/>
        <pc:sldMkLst>
          <pc:docMk/>
          <pc:sldMk cId="2720376715" sldId="2575"/>
        </pc:sldMkLst>
      </pc:sldChg>
      <pc:sldChg chg="modSp add del mod">
        <pc:chgData name="Thanh Le" userId="3d70984f1c1707cd" providerId="LiveId" clId="{2182E191-511C-4B32-84ED-73F08B92B0B7}" dt="2023-10-17T03:02:41.550" v="81" actId="47"/>
        <pc:sldMkLst>
          <pc:docMk/>
          <pc:sldMk cId="46212505" sldId="2576"/>
        </pc:sldMkLst>
        <pc:spChg chg="mod">
          <ac:chgData name="Thanh Le" userId="3d70984f1c1707cd" providerId="LiveId" clId="{2182E191-511C-4B32-84ED-73F08B92B0B7}" dt="2023-10-17T02:58:07.726" v="18" actId="27636"/>
          <ac:spMkLst>
            <pc:docMk/>
            <pc:sldMk cId="46212505" sldId="2576"/>
            <ac:spMk id="7" creationId="{00000000-0000-0000-0000-000000000000}"/>
          </ac:spMkLst>
        </pc:spChg>
      </pc:sldChg>
      <pc:sldChg chg="add del">
        <pc:chgData name="Thanh Le" userId="3d70984f1c1707cd" providerId="LiveId" clId="{2182E191-511C-4B32-84ED-73F08B92B0B7}" dt="2023-10-17T03:03:08.285" v="104" actId="47"/>
        <pc:sldMkLst>
          <pc:docMk/>
          <pc:sldMk cId="3773699430" sldId="2577"/>
        </pc:sldMkLst>
      </pc:sldChg>
      <pc:sldChg chg="add del">
        <pc:chgData name="Thanh Le" userId="3d70984f1c1707cd" providerId="LiveId" clId="{2182E191-511C-4B32-84ED-73F08B92B0B7}" dt="2023-10-17T03:03:10.045" v="105" actId="47"/>
        <pc:sldMkLst>
          <pc:docMk/>
          <pc:sldMk cId="2869312357" sldId="2578"/>
        </pc:sldMkLst>
      </pc:sldChg>
      <pc:sldChg chg="add del">
        <pc:chgData name="Thanh Le" userId="3d70984f1c1707cd" providerId="LiveId" clId="{2182E191-511C-4B32-84ED-73F08B92B0B7}" dt="2023-10-17T03:03:25.849" v="109" actId="47"/>
        <pc:sldMkLst>
          <pc:docMk/>
          <pc:sldMk cId="2249453290" sldId="2579"/>
        </pc:sldMkLst>
      </pc:sldChg>
      <pc:sldChg chg="add del">
        <pc:chgData name="Thanh Le" userId="3d70984f1c1707cd" providerId="LiveId" clId="{2182E191-511C-4B32-84ED-73F08B92B0B7}" dt="2023-10-17T03:02:58.958" v="99" actId="47"/>
        <pc:sldMkLst>
          <pc:docMk/>
          <pc:sldMk cId="148067956" sldId="2580"/>
        </pc:sldMkLst>
      </pc:sldChg>
      <pc:sldChg chg="modSp add del mod">
        <pc:chgData name="Thanh Le" userId="3d70984f1c1707cd" providerId="LiveId" clId="{2182E191-511C-4B32-84ED-73F08B92B0B7}" dt="2023-10-17T03:02:58.691" v="98" actId="47"/>
        <pc:sldMkLst>
          <pc:docMk/>
          <pc:sldMk cId="1496571558" sldId="2581"/>
        </pc:sldMkLst>
        <pc:spChg chg="mod">
          <ac:chgData name="Thanh Le" userId="3d70984f1c1707cd" providerId="LiveId" clId="{2182E191-511C-4B32-84ED-73F08B92B0B7}" dt="2023-10-17T02:58:07.749" v="19" actId="27636"/>
          <ac:spMkLst>
            <pc:docMk/>
            <pc:sldMk cId="1496571558" sldId="2581"/>
            <ac:spMk id="4" creationId="{00000000-0000-0000-0000-000000000000}"/>
          </ac:spMkLst>
        </pc:spChg>
      </pc:sldChg>
      <pc:sldChg chg="modSp add del mod">
        <pc:chgData name="Thanh Le" userId="3d70984f1c1707cd" providerId="LiveId" clId="{2182E191-511C-4B32-84ED-73F08B92B0B7}" dt="2023-10-17T03:02:58.486" v="97" actId="47"/>
        <pc:sldMkLst>
          <pc:docMk/>
          <pc:sldMk cId="3832059508" sldId="2582"/>
        </pc:sldMkLst>
        <pc:spChg chg="mod">
          <ac:chgData name="Thanh Le" userId="3d70984f1c1707cd" providerId="LiveId" clId="{2182E191-511C-4B32-84ED-73F08B92B0B7}" dt="2023-10-17T02:58:07.749" v="20" actId="27636"/>
          <ac:spMkLst>
            <pc:docMk/>
            <pc:sldMk cId="3832059508" sldId="2582"/>
            <ac:spMk id="2" creationId="{00000000-0000-0000-0000-000000000000}"/>
          </ac:spMkLst>
        </pc:spChg>
      </pc:sldChg>
      <pc:sldChg chg="add del">
        <pc:chgData name="Thanh Le" userId="3d70984f1c1707cd" providerId="LiveId" clId="{2182E191-511C-4B32-84ED-73F08B92B0B7}" dt="2023-10-17T03:02:57.669" v="96" actId="47"/>
        <pc:sldMkLst>
          <pc:docMk/>
          <pc:sldMk cId="534450918" sldId="2583"/>
        </pc:sldMkLst>
      </pc:sldChg>
      <pc:sldChg chg="add del">
        <pc:chgData name="Thanh Le" userId="3d70984f1c1707cd" providerId="LiveId" clId="{2182E191-511C-4B32-84ED-73F08B92B0B7}" dt="2023-10-17T03:02:57.420" v="95" actId="47"/>
        <pc:sldMkLst>
          <pc:docMk/>
          <pc:sldMk cId="3052464946" sldId="2584"/>
        </pc:sldMkLst>
      </pc:sldChg>
      <pc:sldChg chg="modSp add del mod">
        <pc:chgData name="Thanh Le" userId="3d70984f1c1707cd" providerId="LiveId" clId="{2182E191-511C-4B32-84ED-73F08B92B0B7}" dt="2023-10-17T03:02:57.245" v="94" actId="47"/>
        <pc:sldMkLst>
          <pc:docMk/>
          <pc:sldMk cId="3151577030" sldId="2585"/>
        </pc:sldMkLst>
        <pc:spChg chg="mod">
          <ac:chgData name="Thanh Le" userId="3d70984f1c1707cd" providerId="LiveId" clId="{2182E191-511C-4B32-84ED-73F08B92B0B7}" dt="2023-10-17T02:58:07.749" v="21" actId="27636"/>
          <ac:spMkLst>
            <pc:docMk/>
            <pc:sldMk cId="3151577030" sldId="2585"/>
            <ac:spMk id="5" creationId="{00000000-0000-0000-0000-000000000000}"/>
          </ac:spMkLst>
        </pc:spChg>
      </pc:sldChg>
      <pc:sldChg chg="add del">
        <pc:chgData name="Thanh Le" userId="3d70984f1c1707cd" providerId="LiveId" clId="{2182E191-511C-4B32-84ED-73F08B92B0B7}" dt="2023-10-17T03:02:56.306" v="93" actId="47"/>
        <pc:sldMkLst>
          <pc:docMk/>
          <pc:sldMk cId="709914399" sldId="2586"/>
        </pc:sldMkLst>
      </pc:sldChg>
      <pc:sldChg chg="add del">
        <pc:chgData name="Thanh Le" userId="3d70984f1c1707cd" providerId="LiveId" clId="{2182E191-511C-4B32-84ED-73F08B92B0B7}" dt="2023-10-17T03:03:55.043" v="113" actId="47"/>
        <pc:sldMkLst>
          <pc:docMk/>
          <pc:sldMk cId="527946250" sldId="2587"/>
        </pc:sldMkLst>
      </pc:sldChg>
      <pc:sldChg chg="add">
        <pc:chgData name="Thanh Le" userId="3d70984f1c1707cd" providerId="LiveId" clId="{2182E191-511C-4B32-84ED-73F08B92B0B7}" dt="2023-10-17T02:58:07.245" v="2"/>
        <pc:sldMkLst>
          <pc:docMk/>
          <pc:sldMk cId="619874489" sldId="2588"/>
        </pc:sldMkLst>
      </pc:sldChg>
      <pc:sldChg chg="modSp add mod">
        <pc:chgData name="Thanh Le" userId="3d70984f1c1707cd" providerId="LiveId" clId="{2182E191-511C-4B32-84ED-73F08B92B0B7}" dt="2023-10-17T02:58:07.765" v="22" actId="27636"/>
        <pc:sldMkLst>
          <pc:docMk/>
          <pc:sldMk cId="3800424599" sldId="2589"/>
        </pc:sldMkLst>
        <pc:spChg chg="mod">
          <ac:chgData name="Thanh Le" userId="3d70984f1c1707cd" providerId="LiveId" clId="{2182E191-511C-4B32-84ED-73F08B92B0B7}" dt="2023-10-17T02:58:07.765" v="22" actId="27636"/>
          <ac:spMkLst>
            <pc:docMk/>
            <pc:sldMk cId="3800424599" sldId="2589"/>
            <ac:spMk id="7" creationId="{00000000-0000-0000-0000-000000000000}"/>
          </ac:spMkLst>
        </pc:spChg>
      </pc:sldChg>
      <pc:sldChg chg="add">
        <pc:chgData name="Thanh Le" userId="3d70984f1c1707cd" providerId="LiveId" clId="{2182E191-511C-4B32-84ED-73F08B92B0B7}" dt="2023-10-17T02:58:07.245" v="2"/>
        <pc:sldMkLst>
          <pc:docMk/>
          <pc:sldMk cId="1259982296" sldId="2590"/>
        </pc:sldMkLst>
      </pc:sldChg>
      <pc:sldChg chg="modSp add mod">
        <pc:chgData name="Thanh Le" userId="3d70984f1c1707cd" providerId="LiveId" clId="{2182E191-511C-4B32-84ED-73F08B92B0B7}" dt="2023-10-17T02:58:07.780" v="23" actId="27636"/>
        <pc:sldMkLst>
          <pc:docMk/>
          <pc:sldMk cId="3649450277" sldId="2591"/>
        </pc:sldMkLst>
        <pc:spChg chg="mod">
          <ac:chgData name="Thanh Le" userId="3d70984f1c1707cd" providerId="LiveId" clId="{2182E191-511C-4B32-84ED-73F08B92B0B7}" dt="2023-10-17T02:58:07.780" v="23" actId="27636"/>
          <ac:spMkLst>
            <pc:docMk/>
            <pc:sldMk cId="3649450277" sldId="2591"/>
            <ac:spMk id="4" creationId="{00000000-0000-0000-0000-000000000000}"/>
          </ac:spMkLst>
        </pc:spChg>
      </pc:sldChg>
      <pc:sldChg chg="modSp add mod">
        <pc:chgData name="Thanh Le" userId="3d70984f1c1707cd" providerId="LiveId" clId="{2182E191-511C-4B32-84ED-73F08B92B0B7}" dt="2023-10-17T02:58:07.780" v="24" actId="27636"/>
        <pc:sldMkLst>
          <pc:docMk/>
          <pc:sldMk cId="2603467882" sldId="2592"/>
        </pc:sldMkLst>
        <pc:spChg chg="mod">
          <ac:chgData name="Thanh Le" userId="3d70984f1c1707cd" providerId="LiveId" clId="{2182E191-511C-4B32-84ED-73F08B92B0B7}" dt="2023-10-17T02:58:07.780" v="24" actId="27636"/>
          <ac:spMkLst>
            <pc:docMk/>
            <pc:sldMk cId="2603467882" sldId="2592"/>
            <ac:spMk id="2" creationId="{00000000-0000-0000-0000-000000000000}"/>
          </ac:spMkLst>
        </pc:spChg>
      </pc:sldChg>
      <pc:sldChg chg="add">
        <pc:chgData name="Thanh Le" userId="3d70984f1c1707cd" providerId="LiveId" clId="{2182E191-511C-4B32-84ED-73F08B92B0B7}" dt="2023-10-17T02:58:07.245" v="2"/>
        <pc:sldMkLst>
          <pc:docMk/>
          <pc:sldMk cId="3805478085" sldId="2593"/>
        </pc:sldMkLst>
      </pc:sldChg>
      <pc:sldChg chg="add">
        <pc:chgData name="Thanh Le" userId="3d70984f1c1707cd" providerId="LiveId" clId="{2182E191-511C-4B32-84ED-73F08B92B0B7}" dt="2023-10-17T02:58:07.245" v="2"/>
        <pc:sldMkLst>
          <pc:docMk/>
          <pc:sldMk cId="3343211102" sldId="2594"/>
        </pc:sldMkLst>
      </pc:sldChg>
      <pc:sldChg chg="add">
        <pc:chgData name="Thanh Le" userId="3d70984f1c1707cd" providerId="LiveId" clId="{2182E191-511C-4B32-84ED-73F08B92B0B7}" dt="2023-10-17T02:58:07.245" v="2"/>
        <pc:sldMkLst>
          <pc:docMk/>
          <pc:sldMk cId="781552781" sldId="2595"/>
        </pc:sldMkLst>
      </pc:sldChg>
      <pc:sldChg chg="add">
        <pc:chgData name="Thanh Le" userId="3d70984f1c1707cd" providerId="LiveId" clId="{2182E191-511C-4B32-84ED-73F08B92B0B7}" dt="2023-10-17T02:58:07.245" v="2"/>
        <pc:sldMkLst>
          <pc:docMk/>
          <pc:sldMk cId="431529998" sldId="2596"/>
        </pc:sldMkLst>
      </pc:sldChg>
      <pc:sldChg chg="add">
        <pc:chgData name="Thanh Le" userId="3d70984f1c1707cd" providerId="LiveId" clId="{2182E191-511C-4B32-84ED-73F08B92B0B7}" dt="2023-10-17T02:58:07.245" v="2"/>
        <pc:sldMkLst>
          <pc:docMk/>
          <pc:sldMk cId="2552246083" sldId="2597"/>
        </pc:sldMkLst>
      </pc:sldChg>
      <pc:sldChg chg="add">
        <pc:chgData name="Thanh Le" userId="3d70984f1c1707cd" providerId="LiveId" clId="{2182E191-511C-4B32-84ED-73F08B92B0B7}" dt="2023-10-17T02:58:07.245" v="2"/>
        <pc:sldMkLst>
          <pc:docMk/>
          <pc:sldMk cId="3194600365" sldId="2598"/>
        </pc:sldMkLst>
      </pc:sldChg>
      <pc:sldChg chg="add">
        <pc:chgData name="Thanh Le" userId="3d70984f1c1707cd" providerId="LiveId" clId="{2182E191-511C-4B32-84ED-73F08B92B0B7}" dt="2023-10-17T02:58:07.245" v="2"/>
        <pc:sldMkLst>
          <pc:docMk/>
          <pc:sldMk cId="3545084418" sldId="2599"/>
        </pc:sldMkLst>
      </pc:sldChg>
      <pc:sldChg chg="modSp add mod">
        <pc:chgData name="Thanh Le" userId="3d70984f1c1707cd" providerId="LiveId" clId="{2182E191-511C-4B32-84ED-73F08B92B0B7}" dt="2023-10-17T02:58:07.796" v="25" actId="27636"/>
        <pc:sldMkLst>
          <pc:docMk/>
          <pc:sldMk cId="3214677058" sldId="2600"/>
        </pc:sldMkLst>
        <pc:spChg chg="mod">
          <ac:chgData name="Thanh Le" userId="3d70984f1c1707cd" providerId="LiveId" clId="{2182E191-511C-4B32-84ED-73F08B92B0B7}" dt="2023-10-17T02:58:07.796" v="25" actId="27636"/>
          <ac:spMkLst>
            <pc:docMk/>
            <pc:sldMk cId="3214677058" sldId="2600"/>
            <ac:spMk id="5" creationId="{00000000-0000-0000-0000-000000000000}"/>
          </ac:spMkLst>
        </pc:spChg>
      </pc:sldChg>
      <pc:sldChg chg="add">
        <pc:chgData name="Thanh Le" userId="3d70984f1c1707cd" providerId="LiveId" clId="{2182E191-511C-4B32-84ED-73F08B92B0B7}" dt="2023-10-17T02:58:07.245" v="2"/>
        <pc:sldMkLst>
          <pc:docMk/>
          <pc:sldMk cId="2984581145" sldId="2601"/>
        </pc:sldMkLst>
      </pc:sldChg>
      <pc:sldChg chg="add">
        <pc:chgData name="Thanh Le" userId="3d70984f1c1707cd" providerId="LiveId" clId="{2182E191-511C-4B32-84ED-73F08B92B0B7}" dt="2023-10-17T02:58:07.245" v="2"/>
        <pc:sldMkLst>
          <pc:docMk/>
          <pc:sldMk cId="3196773060" sldId="2602"/>
        </pc:sldMkLst>
      </pc:sldChg>
      <pc:sldChg chg="add">
        <pc:chgData name="Thanh Le" userId="3d70984f1c1707cd" providerId="LiveId" clId="{2182E191-511C-4B32-84ED-73F08B92B0B7}" dt="2023-10-17T02:58:07.245" v="2"/>
        <pc:sldMkLst>
          <pc:docMk/>
          <pc:sldMk cId="1524361812" sldId="2603"/>
        </pc:sldMkLst>
      </pc:sldChg>
      <pc:sldChg chg="add">
        <pc:chgData name="Thanh Le" userId="3d70984f1c1707cd" providerId="LiveId" clId="{2182E191-511C-4B32-84ED-73F08B92B0B7}" dt="2023-10-17T02:58:07.245" v="2"/>
        <pc:sldMkLst>
          <pc:docMk/>
          <pc:sldMk cId="3745380252" sldId="2604"/>
        </pc:sldMkLst>
      </pc:sldChg>
      <pc:sldChg chg="add">
        <pc:chgData name="Thanh Le" userId="3d70984f1c1707cd" providerId="LiveId" clId="{2182E191-511C-4B32-84ED-73F08B92B0B7}" dt="2023-10-17T02:58:07.245" v="2"/>
        <pc:sldMkLst>
          <pc:docMk/>
          <pc:sldMk cId="3238773949" sldId="2605"/>
        </pc:sldMkLst>
      </pc:sldChg>
      <pc:sldChg chg="add">
        <pc:chgData name="Thanh Le" userId="3d70984f1c1707cd" providerId="LiveId" clId="{2182E191-511C-4B32-84ED-73F08B92B0B7}" dt="2023-10-17T02:58:07.245" v="2"/>
        <pc:sldMkLst>
          <pc:docMk/>
          <pc:sldMk cId="1266027270" sldId="2606"/>
        </pc:sldMkLst>
      </pc:sldChg>
      <pc:sldChg chg="add del">
        <pc:chgData name="Thanh Le" userId="3d70984f1c1707cd" providerId="LiveId" clId="{2182E191-511C-4B32-84ED-73F08B92B0B7}" dt="2023-10-17T03:04:37.006" v="119" actId="47"/>
        <pc:sldMkLst>
          <pc:docMk/>
          <pc:sldMk cId="453630992" sldId="2607"/>
        </pc:sldMkLst>
      </pc:sldChg>
      <pc:sldChg chg="add">
        <pc:chgData name="Thanh Le" userId="3d70984f1c1707cd" providerId="LiveId" clId="{2182E191-511C-4B32-84ED-73F08B92B0B7}" dt="2023-10-17T02:58:07.245" v="2"/>
        <pc:sldMkLst>
          <pc:docMk/>
          <pc:sldMk cId="3883921014" sldId="2608"/>
        </pc:sldMkLst>
      </pc:sldChg>
      <pc:sldChg chg="modSp add mod">
        <pc:chgData name="Thanh Le" userId="3d70984f1c1707cd" providerId="LiveId" clId="{2182E191-511C-4B32-84ED-73F08B92B0B7}" dt="2023-10-17T02:58:07.926" v="26" actId="27636"/>
        <pc:sldMkLst>
          <pc:docMk/>
          <pc:sldMk cId="1169812000" sldId="2609"/>
        </pc:sldMkLst>
        <pc:spChg chg="mod">
          <ac:chgData name="Thanh Le" userId="3d70984f1c1707cd" providerId="LiveId" clId="{2182E191-511C-4B32-84ED-73F08B92B0B7}" dt="2023-10-17T02:58:07.926" v="26" actId="27636"/>
          <ac:spMkLst>
            <pc:docMk/>
            <pc:sldMk cId="1169812000" sldId="2609"/>
            <ac:spMk id="4" creationId="{00000000-0000-0000-0000-000000000000}"/>
          </ac:spMkLst>
        </pc:spChg>
      </pc:sldChg>
      <pc:sldChg chg="add">
        <pc:chgData name="Thanh Le" userId="3d70984f1c1707cd" providerId="LiveId" clId="{2182E191-511C-4B32-84ED-73F08B92B0B7}" dt="2023-10-17T02:58:07.245" v="2"/>
        <pc:sldMkLst>
          <pc:docMk/>
          <pc:sldMk cId="225647982" sldId="2610"/>
        </pc:sldMkLst>
      </pc:sldChg>
      <pc:sldChg chg="modSp add mod">
        <pc:chgData name="Thanh Le" userId="3d70984f1c1707cd" providerId="LiveId" clId="{2182E191-511C-4B32-84ED-73F08B92B0B7}" dt="2023-10-17T02:58:07.938" v="27" actId="27636"/>
        <pc:sldMkLst>
          <pc:docMk/>
          <pc:sldMk cId="4106347677" sldId="2611"/>
        </pc:sldMkLst>
        <pc:spChg chg="mod">
          <ac:chgData name="Thanh Le" userId="3d70984f1c1707cd" providerId="LiveId" clId="{2182E191-511C-4B32-84ED-73F08B92B0B7}" dt="2023-10-17T02:58:07.938" v="27" actId="27636"/>
          <ac:spMkLst>
            <pc:docMk/>
            <pc:sldMk cId="4106347677" sldId="2611"/>
            <ac:spMk id="2" creationId="{00000000-0000-0000-0000-000000000000}"/>
          </ac:spMkLst>
        </pc:spChg>
      </pc:sldChg>
      <pc:sldChg chg="add">
        <pc:chgData name="Thanh Le" userId="3d70984f1c1707cd" providerId="LiveId" clId="{2182E191-511C-4B32-84ED-73F08B92B0B7}" dt="2023-10-17T02:58:07.245" v="2"/>
        <pc:sldMkLst>
          <pc:docMk/>
          <pc:sldMk cId="2937818182" sldId="2612"/>
        </pc:sldMkLst>
      </pc:sldChg>
      <pc:sldChg chg="add">
        <pc:chgData name="Thanh Le" userId="3d70984f1c1707cd" providerId="LiveId" clId="{2182E191-511C-4B32-84ED-73F08B92B0B7}" dt="2023-10-17T02:58:07.245" v="2"/>
        <pc:sldMkLst>
          <pc:docMk/>
          <pc:sldMk cId="908831693" sldId="2613"/>
        </pc:sldMkLst>
      </pc:sldChg>
      <pc:sldChg chg="add">
        <pc:chgData name="Thanh Le" userId="3d70984f1c1707cd" providerId="LiveId" clId="{2182E191-511C-4B32-84ED-73F08B92B0B7}" dt="2023-10-17T02:58:07.245" v="2"/>
        <pc:sldMkLst>
          <pc:docMk/>
          <pc:sldMk cId="617834355" sldId="2617"/>
        </pc:sldMkLst>
      </pc:sldChg>
      <pc:sldChg chg="modSp add mod">
        <pc:chgData name="Thanh Le" userId="3d70984f1c1707cd" providerId="LiveId" clId="{2182E191-511C-4B32-84ED-73F08B92B0B7}" dt="2023-10-17T02:58:07.954" v="28" actId="27636"/>
        <pc:sldMkLst>
          <pc:docMk/>
          <pc:sldMk cId="1368659370" sldId="2618"/>
        </pc:sldMkLst>
        <pc:spChg chg="mod">
          <ac:chgData name="Thanh Le" userId="3d70984f1c1707cd" providerId="LiveId" clId="{2182E191-511C-4B32-84ED-73F08B92B0B7}" dt="2023-10-17T02:58:07.954" v="28" actId="27636"/>
          <ac:spMkLst>
            <pc:docMk/>
            <pc:sldMk cId="1368659370" sldId="2618"/>
            <ac:spMk id="6" creationId="{00000000-0000-0000-0000-000000000000}"/>
          </ac:spMkLst>
        </pc:spChg>
      </pc:sldChg>
      <pc:sldChg chg="add">
        <pc:chgData name="Thanh Le" userId="3d70984f1c1707cd" providerId="LiveId" clId="{2182E191-511C-4B32-84ED-73F08B92B0B7}" dt="2023-10-17T02:58:07.245" v="2"/>
        <pc:sldMkLst>
          <pc:docMk/>
          <pc:sldMk cId="2930518836" sldId="2627"/>
        </pc:sldMkLst>
      </pc:sldChg>
      <pc:sldChg chg="add">
        <pc:chgData name="Thanh Le" userId="3d70984f1c1707cd" providerId="LiveId" clId="{2182E191-511C-4B32-84ED-73F08B92B0B7}" dt="2023-10-17T02:58:07.245" v="2"/>
        <pc:sldMkLst>
          <pc:docMk/>
          <pc:sldMk cId="3545336837" sldId="2628"/>
        </pc:sldMkLst>
      </pc:sldChg>
      <pc:sldChg chg="add">
        <pc:chgData name="Thanh Le" userId="3d70984f1c1707cd" providerId="LiveId" clId="{2182E191-511C-4B32-84ED-73F08B92B0B7}" dt="2023-10-17T02:58:07.245" v="2"/>
        <pc:sldMkLst>
          <pc:docMk/>
          <pc:sldMk cId="471830292" sldId="2629"/>
        </pc:sldMkLst>
      </pc:sldChg>
      <pc:sldChg chg="add">
        <pc:chgData name="Thanh Le" userId="3d70984f1c1707cd" providerId="LiveId" clId="{2182E191-511C-4B32-84ED-73F08B92B0B7}" dt="2023-10-17T02:58:07.245" v="2"/>
        <pc:sldMkLst>
          <pc:docMk/>
          <pc:sldMk cId="1520177332" sldId="2630"/>
        </pc:sldMkLst>
      </pc:sldChg>
      <pc:sldChg chg="add del">
        <pc:chgData name="Thanh Le" userId="3d70984f1c1707cd" providerId="LiveId" clId="{2182E191-511C-4B32-84ED-73F08B92B0B7}" dt="2023-10-17T03:04:46.001" v="120" actId="47"/>
        <pc:sldMkLst>
          <pc:docMk/>
          <pc:sldMk cId="1370284721" sldId="2631"/>
        </pc:sldMkLst>
      </pc:sldChg>
      <pc:sldChg chg="add del">
        <pc:chgData name="Thanh Le" userId="3d70984f1c1707cd" providerId="LiveId" clId="{2182E191-511C-4B32-84ED-73F08B92B0B7}" dt="2023-10-17T03:04:46.530" v="121" actId="47"/>
        <pc:sldMkLst>
          <pc:docMk/>
          <pc:sldMk cId="1670007641" sldId="2632"/>
        </pc:sldMkLst>
      </pc:sldChg>
      <pc:sldChg chg="add del">
        <pc:chgData name="Thanh Le" userId="3d70984f1c1707cd" providerId="LiveId" clId="{2182E191-511C-4B32-84ED-73F08B92B0B7}" dt="2023-10-17T03:04:46.855" v="122" actId="47"/>
        <pc:sldMkLst>
          <pc:docMk/>
          <pc:sldMk cId="2793420786" sldId="2633"/>
        </pc:sldMkLst>
      </pc:sldChg>
      <pc:sldChg chg="modSp add del mod">
        <pc:chgData name="Thanh Le" userId="3d70984f1c1707cd" providerId="LiveId" clId="{2182E191-511C-4B32-84ED-73F08B92B0B7}" dt="2023-10-17T03:04:47.155" v="123" actId="47"/>
        <pc:sldMkLst>
          <pc:docMk/>
          <pc:sldMk cId="2452607421" sldId="2634"/>
        </pc:sldMkLst>
        <pc:spChg chg="mod">
          <ac:chgData name="Thanh Le" userId="3d70984f1c1707cd" providerId="LiveId" clId="{2182E191-511C-4B32-84ED-73F08B92B0B7}" dt="2023-10-17T02:58:07.985" v="29" actId="27636"/>
          <ac:spMkLst>
            <pc:docMk/>
            <pc:sldMk cId="2452607421" sldId="2634"/>
            <ac:spMk id="4" creationId="{00000000-0000-0000-0000-000000000000}"/>
          </ac:spMkLst>
        </pc:spChg>
      </pc:sldChg>
      <pc:sldChg chg="add del">
        <pc:chgData name="Thanh Le" userId="3d70984f1c1707cd" providerId="LiveId" clId="{2182E191-511C-4B32-84ED-73F08B92B0B7}" dt="2023-10-17T03:04:47.692" v="125" actId="47"/>
        <pc:sldMkLst>
          <pc:docMk/>
          <pc:sldMk cId="591149525" sldId="2636"/>
        </pc:sldMkLst>
      </pc:sldChg>
      <pc:sldChg chg="add del">
        <pc:chgData name="Thanh Le" userId="3d70984f1c1707cd" providerId="LiveId" clId="{2182E191-511C-4B32-84ED-73F08B92B0B7}" dt="2023-10-17T03:04:47.987" v="126" actId="47"/>
        <pc:sldMkLst>
          <pc:docMk/>
          <pc:sldMk cId="1262404961" sldId="2637"/>
        </pc:sldMkLst>
      </pc:sldChg>
      <pc:sldChg chg="add del">
        <pc:chgData name="Thanh Le" userId="3d70984f1c1707cd" providerId="LiveId" clId="{2182E191-511C-4B32-84ED-73F08B92B0B7}" dt="2023-10-17T03:04:48.534" v="128" actId="47"/>
        <pc:sldMkLst>
          <pc:docMk/>
          <pc:sldMk cId="1116822164" sldId="2639"/>
        </pc:sldMkLst>
      </pc:sldChg>
      <pc:sldChg chg="modSp add del mod">
        <pc:chgData name="Thanh Le" userId="3d70984f1c1707cd" providerId="LiveId" clId="{2182E191-511C-4B32-84ED-73F08B92B0B7}" dt="2023-10-17T03:04:49.626" v="129" actId="47"/>
        <pc:sldMkLst>
          <pc:docMk/>
          <pc:sldMk cId="3072195842" sldId="2640"/>
        </pc:sldMkLst>
        <pc:spChg chg="mod">
          <ac:chgData name="Thanh Le" userId="3d70984f1c1707cd" providerId="LiveId" clId="{2182E191-511C-4B32-84ED-73F08B92B0B7}" dt="2023-10-17T02:58:08.001" v="31" actId="27636"/>
          <ac:spMkLst>
            <pc:docMk/>
            <pc:sldMk cId="3072195842" sldId="2640"/>
            <ac:spMk id="4" creationId="{00000000-0000-0000-0000-000000000000}"/>
          </ac:spMkLst>
        </pc:spChg>
      </pc:sldChg>
      <pc:sldChg chg="add del">
        <pc:chgData name="Thanh Le" userId="3d70984f1c1707cd" providerId="LiveId" clId="{2182E191-511C-4B32-84ED-73F08B92B0B7}" dt="2023-10-17T03:04:47.441" v="124" actId="47"/>
        <pc:sldMkLst>
          <pc:docMk/>
          <pc:sldMk cId="2293112226" sldId="2641"/>
        </pc:sldMkLst>
      </pc:sldChg>
      <pc:sldChg chg="modSp add del mod">
        <pc:chgData name="Thanh Le" userId="3d70984f1c1707cd" providerId="LiveId" clId="{2182E191-511C-4B32-84ED-73F08B92B0B7}" dt="2023-10-17T03:04:48.195" v="127" actId="47"/>
        <pc:sldMkLst>
          <pc:docMk/>
          <pc:sldMk cId="751297875" sldId="2642"/>
        </pc:sldMkLst>
        <pc:spChg chg="mod">
          <ac:chgData name="Thanh Le" userId="3d70984f1c1707cd" providerId="LiveId" clId="{2182E191-511C-4B32-84ED-73F08B92B0B7}" dt="2023-10-17T02:58:08.001" v="30" actId="27636"/>
          <ac:spMkLst>
            <pc:docMk/>
            <pc:sldMk cId="751297875" sldId="2642"/>
            <ac:spMk id="4" creationId="{00000000-0000-0000-0000-000000000000}"/>
          </ac:spMkLst>
        </pc:spChg>
      </pc:sldChg>
      <pc:sldChg chg="add del">
        <pc:chgData name="Thanh Le" userId="3d70984f1c1707cd" providerId="LiveId" clId="{2182E191-511C-4B32-84ED-73F08B92B0B7}" dt="2023-10-17T03:04:50.066" v="130" actId="47"/>
        <pc:sldMkLst>
          <pc:docMk/>
          <pc:sldMk cId="1425604846" sldId="2643"/>
        </pc:sldMkLst>
      </pc:sldChg>
      <pc:sldChg chg="add del">
        <pc:chgData name="Thanh Le" userId="3d70984f1c1707cd" providerId="LiveId" clId="{2182E191-511C-4B32-84ED-73F08B92B0B7}" dt="2023-10-17T03:04:50.959" v="131" actId="47"/>
        <pc:sldMkLst>
          <pc:docMk/>
          <pc:sldMk cId="1512395139" sldId="2644"/>
        </pc:sldMkLst>
      </pc:sldChg>
      <pc:sldChg chg="add del">
        <pc:chgData name="Thanh Le" userId="3d70984f1c1707cd" providerId="LiveId" clId="{2182E191-511C-4B32-84ED-73F08B92B0B7}" dt="2023-10-17T03:04:51.317" v="132" actId="47"/>
        <pc:sldMkLst>
          <pc:docMk/>
          <pc:sldMk cId="2045940964" sldId="2645"/>
        </pc:sldMkLst>
      </pc:sldChg>
      <pc:sldChg chg="modSp add del mod">
        <pc:chgData name="Thanh Le" userId="3d70984f1c1707cd" providerId="LiveId" clId="{2182E191-511C-4B32-84ED-73F08B92B0B7}" dt="2023-10-17T03:04:52.082" v="133" actId="47"/>
        <pc:sldMkLst>
          <pc:docMk/>
          <pc:sldMk cId="2281684462" sldId="2646"/>
        </pc:sldMkLst>
        <pc:spChg chg="mod">
          <ac:chgData name="Thanh Le" userId="3d70984f1c1707cd" providerId="LiveId" clId="{2182E191-511C-4B32-84ED-73F08B92B0B7}" dt="2023-10-17T02:58:08.032" v="32" actId="27636"/>
          <ac:spMkLst>
            <pc:docMk/>
            <pc:sldMk cId="2281684462" sldId="2646"/>
            <ac:spMk id="7" creationId="{00000000-0000-0000-0000-000000000000}"/>
          </ac:spMkLst>
        </pc:spChg>
      </pc:sldChg>
      <pc:sldChg chg="add del">
        <pc:chgData name="Thanh Le" userId="3d70984f1c1707cd" providerId="LiveId" clId="{2182E191-511C-4B32-84ED-73F08B92B0B7}" dt="2023-10-17T03:04:52.646" v="134" actId="47"/>
        <pc:sldMkLst>
          <pc:docMk/>
          <pc:sldMk cId="3377233999" sldId="2647"/>
        </pc:sldMkLst>
      </pc:sldChg>
      <pc:sldChg chg="modSp add del mod">
        <pc:chgData name="Thanh Le" userId="3d70984f1c1707cd" providerId="LiveId" clId="{2182E191-511C-4B32-84ED-73F08B92B0B7}" dt="2023-10-17T03:04:53.042" v="135" actId="47"/>
        <pc:sldMkLst>
          <pc:docMk/>
          <pc:sldMk cId="3470347793" sldId="2648"/>
        </pc:sldMkLst>
        <pc:spChg chg="mod">
          <ac:chgData name="Thanh Le" userId="3d70984f1c1707cd" providerId="LiveId" clId="{2182E191-511C-4B32-84ED-73F08B92B0B7}" dt="2023-10-17T02:58:08.048" v="34" actId="27636"/>
          <ac:spMkLst>
            <pc:docMk/>
            <pc:sldMk cId="3470347793" sldId="2648"/>
            <ac:spMk id="2" creationId="{00000000-0000-0000-0000-000000000000}"/>
          </ac:spMkLst>
        </pc:spChg>
        <pc:spChg chg="mod">
          <ac:chgData name="Thanh Le" userId="3d70984f1c1707cd" providerId="LiveId" clId="{2182E191-511C-4B32-84ED-73F08B92B0B7}" dt="2023-10-17T02:58:08.048" v="33" actId="27636"/>
          <ac:spMkLst>
            <pc:docMk/>
            <pc:sldMk cId="3470347793" sldId="2648"/>
            <ac:spMk id="4" creationId="{00000000-0000-0000-0000-000000000000}"/>
          </ac:spMkLst>
        </pc:spChg>
      </pc:sldChg>
      <pc:sldChg chg="modSp add mod">
        <pc:chgData name="Thanh Le" userId="3d70984f1c1707cd" providerId="LiveId" clId="{2182E191-511C-4B32-84ED-73F08B92B0B7}" dt="2023-10-17T03:19:22.917" v="336" actId="2711"/>
        <pc:sldMkLst>
          <pc:docMk/>
          <pc:sldMk cId="3182407864" sldId="2649"/>
        </pc:sldMkLst>
        <pc:spChg chg="mod">
          <ac:chgData name="Thanh Le" userId="3d70984f1c1707cd" providerId="LiveId" clId="{2182E191-511C-4B32-84ED-73F08B92B0B7}" dt="2023-10-17T03:19:22.917" v="336" actId="2711"/>
          <ac:spMkLst>
            <pc:docMk/>
            <pc:sldMk cId="3182407864" sldId="2649"/>
            <ac:spMk id="16" creationId="{000FFAB8-F0ED-457D-9606-DFC70D2511AB}"/>
          </ac:spMkLst>
        </pc:spChg>
        <pc:spChg chg="mod">
          <ac:chgData name="Thanh Le" userId="3d70984f1c1707cd" providerId="LiveId" clId="{2182E191-511C-4B32-84ED-73F08B92B0B7}" dt="2023-10-17T03:19:16.959" v="335" actId="2711"/>
          <ac:spMkLst>
            <pc:docMk/>
            <pc:sldMk cId="3182407864" sldId="2649"/>
            <ac:spMk id="17" creationId="{53B26DBF-51B6-40ED-9A91-8AF97C8E6548}"/>
          </ac:spMkLst>
        </pc:spChg>
      </pc:sldChg>
      <pc:sldChg chg="modSp add mod">
        <pc:chgData name="Thanh Le" userId="3d70984f1c1707cd" providerId="LiveId" clId="{2182E191-511C-4B32-84ED-73F08B92B0B7}" dt="2023-10-17T03:02:18.278" v="73" actId="20577"/>
        <pc:sldMkLst>
          <pc:docMk/>
          <pc:sldMk cId="4187933884" sldId="2650"/>
        </pc:sldMkLst>
        <pc:spChg chg="mod">
          <ac:chgData name="Thanh Le" userId="3d70984f1c1707cd" providerId="LiveId" clId="{2182E191-511C-4B32-84ED-73F08B92B0B7}" dt="2023-10-17T03:02:18.278" v="73" actId="20577"/>
          <ac:spMkLst>
            <pc:docMk/>
            <pc:sldMk cId="4187933884" sldId="2650"/>
            <ac:spMk id="16" creationId="{000FFAB8-F0ED-457D-9606-DFC70D2511AB}"/>
          </ac:spMkLst>
        </pc:spChg>
        <pc:spChg chg="mod">
          <ac:chgData name="Thanh Le" userId="3d70984f1c1707cd" providerId="LiveId" clId="{2182E191-511C-4B32-84ED-73F08B92B0B7}" dt="2023-10-17T03:02:12.301" v="72" actId="1076"/>
          <ac:spMkLst>
            <pc:docMk/>
            <pc:sldMk cId="4187933884" sldId="2650"/>
            <ac:spMk id="17" creationId="{53B26DBF-51B6-40ED-9A91-8AF97C8E6548}"/>
          </ac:spMkLst>
        </pc:spChg>
      </pc:sldChg>
      <pc:sldChg chg="modSp add mod">
        <pc:chgData name="Thanh Le" userId="3d70984f1c1707cd" providerId="LiveId" clId="{2182E191-511C-4B32-84ED-73F08B92B0B7}" dt="2023-10-17T03:03:22.141" v="108" actId="20577"/>
        <pc:sldMkLst>
          <pc:docMk/>
          <pc:sldMk cId="2451058596" sldId="2651"/>
        </pc:sldMkLst>
        <pc:spChg chg="mod">
          <ac:chgData name="Thanh Le" userId="3d70984f1c1707cd" providerId="LiveId" clId="{2182E191-511C-4B32-84ED-73F08B92B0B7}" dt="2023-10-17T03:03:22.141" v="108" actId="20577"/>
          <ac:spMkLst>
            <pc:docMk/>
            <pc:sldMk cId="2451058596" sldId="2651"/>
            <ac:spMk id="16" creationId="{000FFAB8-F0ED-457D-9606-DFC70D2511AB}"/>
          </ac:spMkLst>
        </pc:spChg>
        <pc:spChg chg="mod">
          <ac:chgData name="Thanh Le" userId="3d70984f1c1707cd" providerId="LiveId" clId="{2182E191-511C-4B32-84ED-73F08B92B0B7}" dt="2023-10-17T03:03:19.734" v="107"/>
          <ac:spMkLst>
            <pc:docMk/>
            <pc:sldMk cId="2451058596" sldId="2651"/>
            <ac:spMk id="17" creationId="{53B26DBF-51B6-40ED-9A91-8AF97C8E6548}"/>
          </ac:spMkLst>
        </pc:spChg>
      </pc:sldChg>
      <pc:sldChg chg="modSp add mod">
        <pc:chgData name="Thanh Le" userId="3d70984f1c1707cd" providerId="LiveId" clId="{2182E191-511C-4B32-84ED-73F08B92B0B7}" dt="2023-10-17T03:04:03.754" v="114" actId="20577"/>
        <pc:sldMkLst>
          <pc:docMk/>
          <pc:sldMk cId="719199728" sldId="2652"/>
        </pc:sldMkLst>
        <pc:spChg chg="mod">
          <ac:chgData name="Thanh Le" userId="3d70984f1c1707cd" providerId="LiveId" clId="{2182E191-511C-4B32-84ED-73F08B92B0B7}" dt="2023-10-17T03:04:03.754" v="114" actId="20577"/>
          <ac:spMkLst>
            <pc:docMk/>
            <pc:sldMk cId="719199728" sldId="2652"/>
            <ac:spMk id="16" creationId="{000FFAB8-F0ED-457D-9606-DFC70D2511AB}"/>
          </ac:spMkLst>
        </pc:spChg>
        <pc:spChg chg="mod">
          <ac:chgData name="Thanh Le" userId="3d70984f1c1707cd" providerId="LiveId" clId="{2182E191-511C-4B32-84ED-73F08B92B0B7}" dt="2023-10-17T03:03:52.791" v="112" actId="1076"/>
          <ac:spMkLst>
            <pc:docMk/>
            <pc:sldMk cId="719199728" sldId="2652"/>
            <ac:spMk id="17" creationId="{53B26DBF-51B6-40ED-9A91-8AF97C8E6548}"/>
          </ac:spMkLst>
        </pc:spChg>
      </pc:sldChg>
      <pc:sldChg chg="modSp add mod">
        <pc:chgData name="Thanh Le" userId="3d70984f1c1707cd" providerId="LiveId" clId="{2182E191-511C-4B32-84ED-73F08B92B0B7}" dt="2023-10-17T03:04:35.103" v="118" actId="20577"/>
        <pc:sldMkLst>
          <pc:docMk/>
          <pc:sldMk cId="4211079143" sldId="2653"/>
        </pc:sldMkLst>
        <pc:spChg chg="mod">
          <ac:chgData name="Thanh Le" userId="3d70984f1c1707cd" providerId="LiveId" clId="{2182E191-511C-4B32-84ED-73F08B92B0B7}" dt="2023-10-17T03:04:35.103" v="118" actId="20577"/>
          <ac:spMkLst>
            <pc:docMk/>
            <pc:sldMk cId="4211079143" sldId="2653"/>
            <ac:spMk id="16" creationId="{000FFAB8-F0ED-457D-9606-DFC70D2511AB}"/>
          </ac:spMkLst>
        </pc:spChg>
        <pc:spChg chg="mod">
          <ac:chgData name="Thanh Le" userId="3d70984f1c1707cd" providerId="LiveId" clId="{2182E191-511C-4B32-84ED-73F08B92B0B7}" dt="2023-10-17T03:04:29.956" v="117" actId="20577"/>
          <ac:spMkLst>
            <pc:docMk/>
            <pc:sldMk cId="4211079143" sldId="2653"/>
            <ac:spMk id="17" creationId="{53B26DBF-51B6-40ED-9A91-8AF97C8E6548}"/>
          </ac:spMkLst>
        </pc:spChg>
      </pc:sldChg>
    </pc:docChg>
  </pc:docChgLst>
  <pc:docChgLst>
    <pc:chgData name="Le Thanh" userId="3d70984f1c1707cd" providerId="LiveId" clId="{2182E191-511C-4B32-84ED-73F08B92B0B7}"/>
    <pc:docChg chg="undo custSel addSld delSld modSld modShowInfo">
      <pc:chgData name="Le Thanh" userId="3d70984f1c1707cd" providerId="LiveId" clId="{2182E191-511C-4B32-84ED-73F08B92B0B7}" dt="2022-10-24T01:02:55.536" v="603" actId="20577"/>
      <pc:docMkLst>
        <pc:docMk/>
      </pc:docMkLst>
      <pc:sldChg chg="modSp mod">
        <pc:chgData name="Le Thanh" userId="3d70984f1c1707cd" providerId="LiveId" clId="{2182E191-511C-4B32-84ED-73F08B92B0B7}" dt="2022-05-09T00:52:30.302" v="561" actId="255"/>
        <pc:sldMkLst>
          <pc:docMk/>
          <pc:sldMk cId="0" sldId="262"/>
        </pc:sldMkLst>
        <pc:spChg chg="mod">
          <ac:chgData name="Le Thanh" userId="3d70984f1c1707cd" providerId="LiveId" clId="{2182E191-511C-4B32-84ED-73F08B92B0B7}" dt="2022-05-09T00:52:30.302" v="561" actId="255"/>
          <ac:spMkLst>
            <pc:docMk/>
            <pc:sldMk cId="0" sldId="262"/>
            <ac:spMk id="11" creationId="{00000000-0000-0000-0000-000000000000}"/>
          </ac:spMkLst>
        </pc:spChg>
      </pc:sldChg>
      <pc:sldChg chg="modSp mod">
        <pc:chgData name="Le Thanh" userId="3d70984f1c1707cd" providerId="LiveId" clId="{2182E191-511C-4B32-84ED-73F08B92B0B7}" dt="2022-05-09T00:58:57.658" v="563" actId="255"/>
        <pc:sldMkLst>
          <pc:docMk/>
          <pc:sldMk cId="0" sldId="263"/>
        </pc:sldMkLst>
        <pc:spChg chg="mod">
          <ac:chgData name="Le Thanh" userId="3d70984f1c1707cd" providerId="LiveId" clId="{2182E191-511C-4B32-84ED-73F08B92B0B7}" dt="2022-05-09T00:58:57.658" v="563" actId="255"/>
          <ac:spMkLst>
            <pc:docMk/>
            <pc:sldMk cId="0" sldId="263"/>
            <ac:spMk id="3" creationId="{00000000-0000-0000-0000-000000000000}"/>
          </ac:spMkLst>
        </pc:spChg>
      </pc:sldChg>
      <pc:sldChg chg="modSp mod">
        <pc:chgData name="Le Thanh" userId="3d70984f1c1707cd" providerId="LiveId" clId="{2182E191-511C-4B32-84ED-73F08B92B0B7}" dt="2022-05-09T01:00:37.865" v="570" actId="255"/>
        <pc:sldMkLst>
          <pc:docMk/>
          <pc:sldMk cId="0" sldId="266"/>
        </pc:sldMkLst>
        <pc:spChg chg="mod">
          <ac:chgData name="Le Thanh" userId="3d70984f1c1707cd" providerId="LiveId" clId="{2182E191-511C-4B32-84ED-73F08B92B0B7}" dt="2022-05-09T01:00:19.837" v="569" actId="20577"/>
          <ac:spMkLst>
            <pc:docMk/>
            <pc:sldMk cId="0" sldId="266"/>
            <ac:spMk id="10" creationId="{00000000-0000-0000-0000-000000000000}"/>
          </ac:spMkLst>
        </pc:spChg>
        <pc:spChg chg="mod">
          <ac:chgData name="Le Thanh" userId="3d70984f1c1707cd" providerId="LiveId" clId="{2182E191-511C-4B32-84ED-73F08B92B0B7}" dt="2022-05-09T01:00:37.865" v="570" actId="255"/>
          <ac:spMkLst>
            <pc:docMk/>
            <pc:sldMk cId="0" sldId="266"/>
            <ac:spMk id="13" creationId="{00000000-0000-0000-0000-000000000000}"/>
          </ac:spMkLst>
        </pc:spChg>
      </pc:sldChg>
      <pc:sldChg chg="modSp mod">
        <pc:chgData name="Le Thanh" userId="3d70984f1c1707cd" providerId="LiveId" clId="{2182E191-511C-4B32-84ED-73F08B92B0B7}" dt="2021-10-07T03:29:12.885" v="1" actId="1036"/>
        <pc:sldMkLst>
          <pc:docMk/>
          <pc:sldMk cId="0" sldId="267"/>
        </pc:sldMkLst>
        <pc:spChg chg="mod">
          <ac:chgData name="Le Thanh" userId="3d70984f1c1707cd" providerId="LiveId" clId="{2182E191-511C-4B32-84ED-73F08B92B0B7}" dt="2021-10-07T03:29:12.885" v="1" actId="1036"/>
          <ac:spMkLst>
            <pc:docMk/>
            <pc:sldMk cId="0" sldId="267"/>
            <ac:spMk id="2" creationId="{00000000-0000-0000-0000-000000000000}"/>
          </ac:spMkLst>
        </pc:spChg>
      </pc:sldChg>
      <pc:sldChg chg="modSp mod">
        <pc:chgData name="Le Thanh" userId="3d70984f1c1707cd" providerId="LiveId" clId="{2182E191-511C-4B32-84ED-73F08B92B0B7}" dt="2021-10-07T03:29:57.257" v="66" actId="20577"/>
        <pc:sldMkLst>
          <pc:docMk/>
          <pc:sldMk cId="0" sldId="268"/>
        </pc:sldMkLst>
        <pc:spChg chg="mod">
          <ac:chgData name="Le Thanh" userId="3d70984f1c1707cd" providerId="LiveId" clId="{2182E191-511C-4B32-84ED-73F08B92B0B7}" dt="2021-10-07T03:29:57.257" v="66" actId="20577"/>
          <ac:spMkLst>
            <pc:docMk/>
            <pc:sldMk cId="0" sldId="268"/>
            <ac:spMk id="14" creationId="{00000000-0000-0000-0000-000000000000}"/>
          </ac:spMkLst>
        </pc:spChg>
      </pc:sldChg>
      <pc:sldChg chg="modSp mod">
        <pc:chgData name="Le Thanh" userId="3d70984f1c1707cd" providerId="LiveId" clId="{2182E191-511C-4B32-84ED-73F08B92B0B7}" dt="2022-10-03T00:09:18.515" v="589" actId="255"/>
        <pc:sldMkLst>
          <pc:docMk/>
          <pc:sldMk cId="0" sldId="271"/>
        </pc:sldMkLst>
        <pc:spChg chg="mod">
          <ac:chgData name="Le Thanh" userId="3d70984f1c1707cd" providerId="LiveId" clId="{2182E191-511C-4B32-84ED-73F08B92B0B7}" dt="2022-10-03T00:09:18.515" v="589" actId="255"/>
          <ac:spMkLst>
            <pc:docMk/>
            <pc:sldMk cId="0" sldId="271"/>
            <ac:spMk id="13" creationId="{00000000-0000-0000-0000-000000000000}"/>
          </ac:spMkLst>
        </pc:spChg>
        <pc:spChg chg="mod">
          <ac:chgData name="Le Thanh" userId="3d70984f1c1707cd" providerId="LiveId" clId="{2182E191-511C-4B32-84ED-73F08B92B0B7}" dt="2022-10-03T00:09:02.308" v="587" actId="2711"/>
          <ac:spMkLst>
            <pc:docMk/>
            <pc:sldMk cId="0" sldId="271"/>
            <ac:spMk id="17" creationId="{00000000-0000-0000-0000-000000000000}"/>
          </ac:spMkLst>
        </pc:spChg>
      </pc:sldChg>
      <pc:sldChg chg="modSp mod">
        <pc:chgData name="Le Thanh" userId="3d70984f1c1707cd" providerId="LiveId" clId="{2182E191-511C-4B32-84ED-73F08B92B0B7}" dt="2022-05-09T01:02:07.774" v="574" actId="255"/>
        <pc:sldMkLst>
          <pc:docMk/>
          <pc:sldMk cId="0" sldId="276"/>
        </pc:sldMkLst>
        <pc:spChg chg="mod">
          <ac:chgData name="Le Thanh" userId="3d70984f1c1707cd" providerId="LiveId" clId="{2182E191-511C-4B32-84ED-73F08B92B0B7}" dt="2022-05-09T01:02:07.774" v="574" actId="255"/>
          <ac:spMkLst>
            <pc:docMk/>
            <pc:sldMk cId="0" sldId="276"/>
            <ac:spMk id="36" creationId="{00000000-0000-0000-0000-000000000000}"/>
          </ac:spMkLst>
        </pc:spChg>
      </pc:sldChg>
      <pc:sldChg chg="modSp mod">
        <pc:chgData name="Le Thanh" userId="3d70984f1c1707cd" providerId="LiveId" clId="{2182E191-511C-4B32-84ED-73F08B92B0B7}" dt="2022-05-09T01:02:24.758" v="576" actId="122"/>
        <pc:sldMkLst>
          <pc:docMk/>
          <pc:sldMk cId="0" sldId="277"/>
        </pc:sldMkLst>
        <pc:spChg chg="mod">
          <ac:chgData name="Le Thanh" userId="3d70984f1c1707cd" providerId="LiveId" clId="{2182E191-511C-4B32-84ED-73F08B92B0B7}" dt="2022-05-09T01:02:17.663" v="575" actId="122"/>
          <ac:spMkLst>
            <pc:docMk/>
            <pc:sldMk cId="0" sldId="277"/>
            <ac:spMk id="9" creationId="{00000000-0000-0000-0000-000000000000}"/>
          </ac:spMkLst>
        </pc:spChg>
        <pc:spChg chg="mod">
          <ac:chgData name="Le Thanh" userId="3d70984f1c1707cd" providerId="LiveId" clId="{2182E191-511C-4B32-84ED-73F08B92B0B7}" dt="2022-05-09T01:02:24.758" v="576" actId="122"/>
          <ac:spMkLst>
            <pc:docMk/>
            <pc:sldMk cId="0" sldId="277"/>
            <ac:spMk id="12" creationId="{00000000-0000-0000-0000-000000000000}"/>
          </ac:spMkLst>
        </pc:spChg>
      </pc:sldChg>
      <pc:sldChg chg="modSp mod">
        <pc:chgData name="Le Thanh" userId="3d70984f1c1707cd" providerId="LiveId" clId="{2182E191-511C-4B32-84ED-73F08B92B0B7}" dt="2022-05-09T01:02:47.726" v="582" actId="255"/>
        <pc:sldMkLst>
          <pc:docMk/>
          <pc:sldMk cId="0" sldId="278"/>
        </pc:sldMkLst>
        <pc:spChg chg="mod">
          <ac:chgData name="Le Thanh" userId="3d70984f1c1707cd" providerId="LiveId" clId="{2182E191-511C-4B32-84ED-73F08B92B0B7}" dt="2022-05-09T01:02:47.726" v="582" actId="255"/>
          <ac:spMkLst>
            <pc:docMk/>
            <pc:sldMk cId="0" sldId="278"/>
            <ac:spMk id="8" creationId="{00000000-0000-0000-0000-000000000000}"/>
          </ac:spMkLst>
        </pc:spChg>
      </pc:sldChg>
      <pc:sldChg chg="modSp mod">
        <pc:chgData name="Le Thanh" userId="3d70984f1c1707cd" providerId="LiveId" clId="{2182E191-511C-4B32-84ED-73F08B92B0B7}" dt="2022-05-09T01:03:10.632" v="585" actId="255"/>
        <pc:sldMkLst>
          <pc:docMk/>
          <pc:sldMk cId="0" sldId="279"/>
        </pc:sldMkLst>
        <pc:spChg chg="mod">
          <ac:chgData name="Le Thanh" userId="3d70984f1c1707cd" providerId="LiveId" clId="{2182E191-511C-4B32-84ED-73F08B92B0B7}" dt="2022-05-09T01:03:10.632" v="585" actId="255"/>
          <ac:spMkLst>
            <pc:docMk/>
            <pc:sldMk cId="0" sldId="279"/>
            <ac:spMk id="15" creationId="{00000000-0000-0000-0000-000000000000}"/>
          </ac:spMkLst>
        </pc:spChg>
      </pc:sldChg>
      <pc:sldChg chg="modSp mod">
        <pc:chgData name="Le Thanh" userId="3d70984f1c1707cd" providerId="LiveId" clId="{2182E191-511C-4B32-84ED-73F08B92B0B7}" dt="2022-10-24T01:02:55.536" v="603" actId="20577"/>
        <pc:sldMkLst>
          <pc:docMk/>
          <pc:sldMk cId="0" sldId="280"/>
        </pc:sldMkLst>
        <pc:spChg chg="mod">
          <ac:chgData name="Le Thanh" userId="3d70984f1c1707cd" providerId="LiveId" clId="{2182E191-511C-4B32-84ED-73F08B92B0B7}" dt="2022-10-24T01:02:55.536" v="603" actId="20577"/>
          <ac:spMkLst>
            <pc:docMk/>
            <pc:sldMk cId="0" sldId="280"/>
            <ac:spMk id="10" creationId="{00000000-0000-0000-0000-000000000000}"/>
          </ac:spMkLst>
        </pc:spChg>
      </pc:sldChg>
      <pc:sldChg chg="addSp delSp modSp new del mod">
        <pc:chgData name="Le Thanh" userId="3d70984f1c1707cd" providerId="LiveId" clId="{2182E191-511C-4B32-84ED-73F08B92B0B7}" dt="2021-10-07T03:32:50.532" v="72" actId="47"/>
        <pc:sldMkLst>
          <pc:docMk/>
          <pc:sldMk cId="1089593522" sldId="290"/>
        </pc:sldMkLst>
        <pc:spChg chg="add mod">
          <ac:chgData name="Le Thanh" userId="3d70984f1c1707cd" providerId="LiveId" clId="{2182E191-511C-4B32-84ED-73F08B92B0B7}" dt="2021-10-07T03:32:44.802" v="70"/>
          <ac:spMkLst>
            <pc:docMk/>
            <pc:sldMk cId="1089593522" sldId="290"/>
            <ac:spMk id="3" creationId="{BE6A2E88-88CA-44A0-9A5C-AA248A4476CB}"/>
          </ac:spMkLst>
        </pc:spChg>
        <pc:spChg chg="add mod">
          <ac:chgData name="Le Thanh" userId="3d70984f1c1707cd" providerId="LiveId" clId="{2182E191-511C-4B32-84ED-73F08B92B0B7}" dt="2021-10-07T03:32:44.802" v="70"/>
          <ac:spMkLst>
            <pc:docMk/>
            <pc:sldMk cId="1089593522" sldId="290"/>
            <ac:spMk id="4" creationId="{03950E4C-877F-4FE2-AE60-2B26A577217E}"/>
          </ac:spMkLst>
        </pc:spChg>
        <pc:grpChg chg="add del mod">
          <ac:chgData name="Le Thanh" userId="3d70984f1c1707cd" providerId="LiveId" clId="{2182E191-511C-4B32-84ED-73F08B92B0B7}" dt="2021-10-07T03:32:47.209" v="71" actId="478"/>
          <ac:grpSpMkLst>
            <pc:docMk/>
            <pc:sldMk cId="1089593522" sldId="290"/>
            <ac:grpSpMk id="2" creationId="{70FE4C19-F9B0-4446-9396-0808257CD4A2}"/>
          </ac:grpSpMkLst>
        </pc:grpChg>
      </pc:sldChg>
      <pc:sldChg chg="addSp delSp modSp add mod">
        <pc:chgData name="Le Thanh" userId="3d70984f1c1707cd" providerId="LiveId" clId="{2182E191-511C-4B32-84ED-73F08B92B0B7}" dt="2021-10-07T03:48:02.824" v="466" actId="2711"/>
        <pc:sldMkLst>
          <pc:docMk/>
          <pc:sldMk cId="1208456257" sldId="290"/>
        </pc:sldMkLst>
        <pc:spChg chg="add del mod">
          <ac:chgData name="Le Thanh" userId="3d70984f1c1707cd" providerId="LiveId" clId="{2182E191-511C-4B32-84ED-73F08B92B0B7}" dt="2021-10-07T03:37:17.677" v="117" actId="478"/>
          <ac:spMkLst>
            <pc:docMk/>
            <pc:sldMk cId="1208456257" sldId="290"/>
            <ac:spMk id="6" creationId="{00000000-0000-0000-0000-000000000000}"/>
          </ac:spMkLst>
        </pc:spChg>
        <pc:spChg chg="del topLvl">
          <ac:chgData name="Le Thanh" userId="3d70984f1c1707cd" providerId="LiveId" clId="{2182E191-511C-4B32-84ED-73F08B92B0B7}" dt="2021-10-07T03:33:07.698" v="74" actId="478"/>
          <ac:spMkLst>
            <pc:docMk/>
            <pc:sldMk cId="1208456257" sldId="290"/>
            <ac:spMk id="9" creationId="{00000000-0000-0000-0000-000000000000}"/>
          </ac:spMkLst>
        </pc:spChg>
        <pc:spChg chg="del">
          <ac:chgData name="Le Thanh" userId="3d70984f1c1707cd" providerId="LiveId" clId="{2182E191-511C-4B32-84ED-73F08B92B0B7}" dt="2021-10-07T03:33:15.752" v="77" actId="478"/>
          <ac:spMkLst>
            <pc:docMk/>
            <pc:sldMk cId="1208456257" sldId="290"/>
            <ac:spMk id="11" creationId="{00000000-0000-0000-0000-000000000000}"/>
          </ac:spMkLst>
        </pc:spChg>
        <pc:spChg chg="del">
          <ac:chgData name="Le Thanh" userId="3d70984f1c1707cd" providerId="LiveId" clId="{2182E191-511C-4B32-84ED-73F08B92B0B7}" dt="2021-10-07T03:33:23.411" v="79" actId="478"/>
          <ac:spMkLst>
            <pc:docMk/>
            <pc:sldMk cId="1208456257" sldId="290"/>
            <ac:spMk id="12" creationId="{00000000-0000-0000-0000-000000000000}"/>
          </ac:spMkLst>
        </pc:spChg>
        <pc:spChg chg="del">
          <ac:chgData name="Le Thanh" userId="3d70984f1c1707cd" providerId="LiveId" clId="{2182E191-511C-4B32-84ED-73F08B92B0B7}" dt="2021-10-07T03:33:20.842" v="78" actId="478"/>
          <ac:spMkLst>
            <pc:docMk/>
            <pc:sldMk cId="1208456257" sldId="290"/>
            <ac:spMk id="13" creationId="{00000000-0000-0000-0000-000000000000}"/>
          </ac:spMkLst>
        </pc:spChg>
        <pc:spChg chg="add mod">
          <ac:chgData name="Le Thanh" userId="3d70984f1c1707cd" providerId="LiveId" clId="{2182E191-511C-4B32-84ED-73F08B92B0B7}" dt="2021-10-07T03:35:12.829" v="114" actId="1076"/>
          <ac:spMkLst>
            <pc:docMk/>
            <pc:sldMk cId="1208456257" sldId="290"/>
            <ac:spMk id="16" creationId="{000FFAB8-F0ED-457D-9606-DFC70D2511AB}"/>
          </ac:spMkLst>
        </pc:spChg>
        <pc:spChg chg="add del">
          <ac:chgData name="Le Thanh" userId="3d70984f1c1707cd" providerId="LiveId" clId="{2182E191-511C-4B32-84ED-73F08B92B0B7}" dt="2021-10-07T03:37:17.898" v="118" actId="22"/>
          <ac:spMkLst>
            <pc:docMk/>
            <pc:sldMk cId="1208456257" sldId="290"/>
            <ac:spMk id="18" creationId="{A1E33CB5-A269-4EFC-86C6-AF7C56846131}"/>
          </ac:spMkLst>
        </pc:spChg>
        <pc:grpChg chg="del">
          <ac:chgData name="Le Thanh" userId="3d70984f1c1707cd" providerId="LiveId" clId="{2182E191-511C-4B32-84ED-73F08B92B0B7}" dt="2021-10-07T03:33:12.702" v="76" actId="478"/>
          <ac:grpSpMkLst>
            <pc:docMk/>
            <pc:sldMk cId="1208456257" sldId="290"/>
            <ac:grpSpMk id="2" creationId="{00000000-0000-0000-0000-000000000000}"/>
          </ac:grpSpMkLst>
        </pc:grpChg>
        <pc:grpChg chg="del">
          <ac:chgData name="Le Thanh" userId="3d70984f1c1707cd" providerId="LiveId" clId="{2182E191-511C-4B32-84ED-73F08B92B0B7}" dt="2021-10-07T03:33:07.698" v="74" actId="478"/>
          <ac:grpSpMkLst>
            <pc:docMk/>
            <pc:sldMk cId="1208456257" sldId="290"/>
            <ac:grpSpMk id="7" creationId="{00000000-0000-0000-0000-000000000000}"/>
          </ac:grpSpMkLst>
        </pc:grpChg>
        <pc:graphicFrameChg chg="add mod">
          <ac:chgData name="Le Thanh" userId="3d70984f1c1707cd" providerId="LiveId" clId="{2182E191-511C-4B32-84ED-73F08B92B0B7}" dt="2021-10-07T03:48:02.824" v="466" actId="2711"/>
          <ac:graphicFrameMkLst>
            <pc:docMk/>
            <pc:sldMk cId="1208456257" sldId="290"/>
            <ac:graphicFrameMk id="14" creationId="{DBE0C34F-050D-481B-9880-D4881E9BDCC0}"/>
          </ac:graphicFrameMkLst>
        </pc:graphicFrameChg>
        <pc:picChg chg="mod topLvl">
          <ac:chgData name="Le Thanh" userId="3d70984f1c1707cd" providerId="LiveId" clId="{2182E191-511C-4B32-84ED-73F08B92B0B7}" dt="2021-10-07T03:34:18.164" v="87" actId="14100"/>
          <ac:picMkLst>
            <pc:docMk/>
            <pc:sldMk cId="1208456257" sldId="290"/>
            <ac:picMk id="8" creationId="{00000000-0000-0000-0000-000000000000}"/>
          </ac:picMkLst>
        </pc:picChg>
        <pc:picChg chg="del">
          <ac:chgData name="Le Thanh" userId="3d70984f1c1707cd" providerId="LiveId" clId="{2182E191-511C-4B32-84ED-73F08B92B0B7}" dt="2021-10-07T03:33:09.792" v="75" actId="478"/>
          <ac:picMkLst>
            <pc:docMk/>
            <pc:sldMk cId="1208456257" sldId="290"/>
            <ac:picMk id="10" creationId="{00000000-0000-0000-0000-000000000000}"/>
          </ac:picMkLst>
        </pc:picChg>
      </pc:sldChg>
      <pc:sldChg chg="new del">
        <pc:chgData name="Le Thanh" userId="3d70984f1c1707cd" providerId="LiveId" clId="{2182E191-511C-4B32-84ED-73F08B92B0B7}" dt="2021-10-07T03:30:08.326" v="68" actId="47"/>
        <pc:sldMkLst>
          <pc:docMk/>
          <pc:sldMk cId="2550309120" sldId="290"/>
        </pc:sldMkLst>
      </pc:sldChg>
      <pc:sldChg chg="addSp delSp modSp add mod">
        <pc:chgData name="Le Thanh" userId="3d70984f1c1707cd" providerId="LiveId" clId="{2182E191-511C-4B32-84ED-73F08B92B0B7}" dt="2021-10-08T08:52:04.511" v="523" actId="478"/>
        <pc:sldMkLst>
          <pc:docMk/>
          <pc:sldMk cId="4165459027" sldId="291"/>
        </pc:sldMkLst>
        <pc:spChg chg="add del mod">
          <ac:chgData name="Le Thanh" userId="3d70984f1c1707cd" providerId="LiveId" clId="{2182E191-511C-4B32-84ED-73F08B92B0B7}" dt="2021-10-08T08:40:29.237" v="472" actId="478"/>
          <ac:spMkLst>
            <pc:docMk/>
            <pc:sldMk cId="4165459027" sldId="291"/>
            <ac:spMk id="4" creationId="{BFA78876-BBE6-4D60-941F-ABB3957FB76C}"/>
          </ac:spMkLst>
        </pc:spChg>
        <pc:spChg chg="add del mod">
          <ac:chgData name="Le Thanh" userId="3d70984f1c1707cd" providerId="LiveId" clId="{2182E191-511C-4B32-84ED-73F08B92B0B7}" dt="2021-10-08T08:47:29.953" v="516" actId="478"/>
          <ac:spMkLst>
            <pc:docMk/>
            <pc:sldMk cId="4165459027" sldId="291"/>
            <ac:spMk id="9" creationId="{5479138F-2728-41C7-9477-481065D4575D}"/>
          </ac:spMkLst>
        </pc:spChg>
        <pc:spChg chg="add del mod">
          <ac:chgData name="Le Thanh" userId="3d70984f1c1707cd" providerId="LiveId" clId="{2182E191-511C-4B32-84ED-73F08B92B0B7}" dt="2021-10-08T08:44:54.464" v="490" actId="478"/>
          <ac:spMkLst>
            <pc:docMk/>
            <pc:sldMk cId="4165459027" sldId="291"/>
            <ac:spMk id="10" creationId="{6D880C3D-742F-489B-8BAD-E7B00A1BE12A}"/>
          </ac:spMkLst>
        </pc:spChg>
        <pc:spChg chg="add del mod">
          <ac:chgData name="Le Thanh" userId="3d70984f1c1707cd" providerId="LiveId" clId="{2182E191-511C-4B32-84ED-73F08B92B0B7}" dt="2021-10-08T08:46:39.276" v="506"/>
          <ac:spMkLst>
            <pc:docMk/>
            <pc:sldMk cId="4165459027" sldId="291"/>
            <ac:spMk id="11" creationId="{7E57C872-BD0C-4AEB-984A-751C85FA43BD}"/>
          </ac:spMkLst>
        </pc:spChg>
        <pc:spChg chg="add mod">
          <ac:chgData name="Le Thanh" userId="3d70984f1c1707cd" providerId="LiveId" clId="{2182E191-511C-4B32-84ED-73F08B92B0B7}" dt="2021-10-08T08:47:54.693" v="521" actId="1076"/>
          <ac:spMkLst>
            <pc:docMk/>
            <pc:sldMk cId="4165459027" sldId="291"/>
            <ac:spMk id="17" creationId="{53B26DBF-51B6-40ED-9A91-8AF97C8E6548}"/>
          </ac:spMkLst>
        </pc:spChg>
        <pc:graphicFrameChg chg="del mod">
          <ac:chgData name="Le Thanh" userId="3d70984f1c1707cd" providerId="LiveId" clId="{2182E191-511C-4B32-84ED-73F08B92B0B7}" dt="2021-10-08T08:39:06.380" v="467" actId="478"/>
          <ac:graphicFrameMkLst>
            <pc:docMk/>
            <pc:sldMk cId="4165459027" sldId="291"/>
            <ac:graphicFrameMk id="14" creationId="{DBE0C34F-050D-481B-9880-D4881E9BDCC0}"/>
          </ac:graphicFrameMkLst>
        </pc:graphicFrameChg>
        <pc:graphicFrameChg chg="add del modGraphic">
          <ac:chgData name="Le Thanh" userId="3d70984f1c1707cd" providerId="LiveId" clId="{2182E191-511C-4B32-84ED-73F08B92B0B7}" dt="2021-10-08T08:52:04.511" v="523" actId="478"/>
          <ac:graphicFrameMkLst>
            <pc:docMk/>
            <pc:sldMk cId="4165459027" sldId="291"/>
            <ac:graphicFrameMk id="19" creationId="{758B48DD-C140-473F-9C65-F5E24B72AA01}"/>
          </ac:graphicFrameMkLst>
        </pc:graphicFrameChg>
        <pc:picChg chg="add del mod">
          <ac:chgData name="Le Thanh" userId="3d70984f1c1707cd" providerId="LiveId" clId="{2182E191-511C-4B32-84ED-73F08B92B0B7}" dt="2021-10-08T08:40:29.237" v="472" actId="478"/>
          <ac:picMkLst>
            <pc:docMk/>
            <pc:sldMk cId="4165459027" sldId="291"/>
            <ac:picMk id="3" creationId="{F6B81BBD-FCF3-4EAF-B5FA-899ABDAF7759}"/>
          </ac:picMkLst>
        </pc:picChg>
        <pc:picChg chg="add del mod ord">
          <ac:chgData name="Le Thanh" userId="3d70984f1c1707cd" providerId="LiveId" clId="{2182E191-511C-4B32-84ED-73F08B92B0B7}" dt="2021-10-08T08:47:29.953" v="516" actId="478"/>
          <ac:picMkLst>
            <pc:docMk/>
            <pc:sldMk cId="4165459027" sldId="291"/>
            <ac:picMk id="7" creationId="{4ABADE3B-4685-4BED-BE9B-2B1BBCF0E166}"/>
          </ac:picMkLst>
        </pc:picChg>
        <pc:picChg chg="add del mod">
          <ac:chgData name="Le Thanh" userId="3d70984f1c1707cd" providerId="LiveId" clId="{2182E191-511C-4B32-84ED-73F08B92B0B7}" dt="2021-10-08T08:44:43.806" v="488" actId="478"/>
          <ac:picMkLst>
            <pc:docMk/>
            <pc:sldMk cId="4165459027" sldId="291"/>
            <ac:picMk id="13" creationId="{1C622B39-715A-4AB4-AE25-F8F709330B11}"/>
          </ac:picMkLst>
        </pc:picChg>
        <pc:picChg chg="add mod">
          <ac:chgData name="Le Thanh" userId="3d70984f1c1707cd" providerId="LiveId" clId="{2182E191-511C-4B32-84ED-73F08B92B0B7}" dt="2021-10-08T08:47:51.871" v="520" actId="1076"/>
          <ac:picMkLst>
            <pc:docMk/>
            <pc:sldMk cId="4165459027" sldId="291"/>
            <ac:picMk id="15" creationId="{B8784EB0-3CA5-4159-A646-E08658F30D0A}"/>
          </ac:picMkLst>
        </pc:picChg>
      </pc:sldChg>
      <pc:sldChg chg="modSp add mod">
        <pc:chgData name="Le Thanh" userId="3d70984f1c1707cd" providerId="LiveId" clId="{2182E191-511C-4B32-84ED-73F08B92B0B7}" dt="2021-10-08T08:52:26.613" v="545" actId="20577"/>
        <pc:sldMkLst>
          <pc:docMk/>
          <pc:sldMk cId="3661350" sldId="292"/>
        </pc:sldMkLst>
        <pc:spChg chg="mod">
          <ac:chgData name="Le Thanh" userId="3d70984f1c1707cd" providerId="LiveId" clId="{2182E191-511C-4B32-84ED-73F08B92B0B7}" dt="2021-10-08T08:52:26.613" v="545" actId="20577"/>
          <ac:spMkLst>
            <pc:docMk/>
            <pc:sldMk cId="3661350" sldId="292"/>
            <ac:spMk id="17" creationId="{53B26DBF-51B6-40ED-9A91-8AF97C8E6548}"/>
          </ac:spMkLst>
        </pc:spChg>
      </pc:sldChg>
      <pc:sldChg chg="add setBg">
        <pc:chgData name="Le Thanh" userId="3d70984f1c1707cd" providerId="LiveId" clId="{2182E191-511C-4B32-84ED-73F08B92B0B7}" dt="2021-10-08T13:31:58.135" v="558"/>
        <pc:sldMkLst>
          <pc:docMk/>
          <pc:sldMk cId="0" sldId="293"/>
        </pc:sldMkLst>
      </pc:sldChg>
      <pc:sldChg chg="new del">
        <pc:chgData name="Le Thanh" userId="3d70984f1c1707cd" providerId="LiveId" clId="{2182E191-511C-4B32-84ED-73F08B92B0B7}" dt="2021-10-08T12:06:10.144" v="548" actId="47"/>
        <pc:sldMkLst>
          <pc:docMk/>
          <pc:sldMk cId="3972046755" sldId="293"/>
        </pc:sldMkLst>
      </pc:sldChg>
      <pc:sldChg chg="add setBg">
        <pc:chgData name="Le Thanh" userId="3d70984f1c1707cd" providerId="LiveId" clId="{2182E191-511C-4B32-84ED-73F08B92B0B7}" dt="2021-10-08T13:31:58.135" v="558"/>
        <pc:sldMkLst>
          <pc:docMk/>
          <pc:sldMk cId="0" sldId="294"/>
        </pc:sldMkLst>
      </pc:sldChg>
      <pc:sldChg chg="addSp delSp modSp add del mod setBg">
        <pc:chgData name="Le Thanh" userId="3d70984f1c1707cd" providerId="LiveId" clId="{2182E191-511C-4B32-84ED-73F08B92B0B7}" dt="2021-10-08T12:07:01.004" v="557" actId="47"/>
        <pc:sldMkLst>
          <pc:docMk/>
          <pc:sldMk cId="1898159603" sldId="294"/>
        </pc:sldMkLst>
        <pc:spChg chg="add del">
          <ac:chgData name="Le Thanh" userId="3d70984f1c1707cd" providerId="LiveId" clId="{2182E191-511C-4B32-84ED-73F08B92B0B7}" dt="2021-10-08T12:06:52.058" v="554" actId="478"/>
          <ac:spMkLst>
            <pc:docMk/>
            <pc:sldMk cId="1898159603" sldId="294"/>
            <ac:spMk id="14" creationId="{0251E66A-BB50-4C1C-879C-2E51392797F7}"/>
          </ac:spMkLst>
        </pc:spChg>
        <pc:grpChg chg="mod">
          <ac:chgData name="Le Thanh" userId="3d70984f1c1707cd" providerId="LiveId" clId="{2182E191-511C-4B32-84ED-73F08B92B0B7}" dt="2021-10-08T12:06:56.072" v="556" actId="1076"/>
          <ac:grpSpMkLst>
            <pc:docMk/>
            <pc:sldMk cId="1898159603" sldId="294"/>
            <ac:grpSpMk id="2" creationId="{00000000-0000-0000-0000-000000000000}"/>
          </ac:grpSpMkLst>
        </pc:grpChg>
      </pc:sldChg>
      <pc:sldChg chg="add">
        <pc:chgData name="Le Thanh" userId="3d70984f1c1707cd" providerId="LiveId" clId="{2182E191-511C-4B32-84ED-73F08B92B0B7}" dt="2021-10-08T13:31:58.135" v="558"/>
        <pc:sldMkLst>
          <pc:docMk/>
          <pc:sldMk cId="0" sldId="295"/>
        </pc:sldMkLst>
      </pc:sldChg>
      <pc:sldChg chg="add del">
        <pc:chgData name="Le Thanh" userId="3d70984f1c1707cd" providerId="LiveId" clId="{2182E191-511C-4B32-84ED-73F08B92B0B7}" dt="2021-10-08T12:06:35.204" v="552" actId="47"/>
        <pc:sldMkLst>
          <pc:docMk/>
          <pc:sldMk cId="3463468555" sldId="295"/>
        </pc:sldMkLst>
      </pc:sldChg>
      <pc:sldChg chg="add del setBg">
        <pc:chgData name="Le Thanh" userId="3d70984f1c1707cd" providerId="LiveId" clId="{2182E191-511C-4B32-84ED-73F08B92B0B7}" dt="2021-10-08T12:06:14.838" v="550" actId="47"/>
        <pc:sldMkLst>
          <pc:docMk/>
          <pc:sldMk cId="3725873926" sldId="295"/>
        </pc:sldMkLst>
      </pc:sldChg>
      <pc:sldChg chg="add setBg">
        <pc:chgData name="Le Thanh" userId="3d70984f1c1707cd" providerId="LiveId" clId="{2182E191-511C-4B32-84ED-73F08B92B0B7}" dt="2021-10-08T13:31:58.135" v="558"/>
        <pc:sldMkLst>
          <pc:docMk/>
          <pc:sldMk cId="0" sldId="296"/>
        </pc:sldMkLst>
      </pc:sldChg>
      <pc:sldChg chg="add setBg">
        <pc:chgData name="Le Thanh" userId="3d70984f1c1707cd" providerId="LiveId" clId="{2182E191-511C-4B32-84ED-73F08B92B0B7}" dt="2021-10-08T13:31:58.135" v="558"/>
        <pc:sldMkLst>
          <pc:docMk/>
          <pc:sldMk cId="0" sldId="297"/>
        </pc:sldMkLst>
      </pc:sldChg>
      <pc:sldChg chg="add setBg">
        <pc:chgData name="Le Thanh" userId="3d70984f1c1707cd" providerId="LiveId" clId="{2182E191-511C-4B32-84ED-73F08B92B0B7}" dt="2021-10-08T13:31:58.135" v="558"/>
        <pc:sldMkLst>
          <pc:docMk/>
          <pc:sldMk cId="0" sldId="298"/>
        </pc:sldMkLst>
      </pc:sldChg>
      <pc:sldChg chg="add setBg">
        <pc:chgData name="Le Thanh" userId="3d70984f1c1707cd" providerId="LiveId" clId="{2182E191-511C-4B32-84ED-73F08B92B0B7}" dt="2021-10-08T13:31:58.135" v="558"/>
        <pc:sldMkLst>
          <pc:docMk/>
          <pc:sldMk cId="0" sldId="299"/>
        </pc:sldMkLst>
      </pc:sldChg>
      <pc:sldChg chg="add setBg">
        <pc:chgData name="Le Thanh" userId="3d70984f1c1707cd" providerId="LiveId" clId="{2182E191-511C-4B32-84ED-73F08B92B0B7}" dt="2021-10-08T13:31:58.135" v="558"/>
        <pc:sldMkLst>
          <pc:docMk/>
          <pc:sldMk cId="0" sldId="300"/>
        </pc:sldMkLst>
      </pc:sldChg>
      <pc:sldChg chg="add setBg">
        <pc:chgData name="Le Thanh" userId="3d70984f1c1707cd" providerId="LiveId" clId="{2182E191-511C-4B32-84ED-73F08B92B0B7}" dt="2021-10-08T13:31:58.135" v="558"/>
        <pc:sldMkLst>
          <pc:docMk/>
          <pc:sldMk cId="0" sldId="301"/>
        </pc:sldMkLst>
      </pc:sldChg>
      <pc:sldChg chg="modSp add mod">
        <pc:chgData name="Le Thanh" userId="3d70984f1c1707cd" providerId="LiveId" clId="{2182E191-511C-4B32-84ED-73F08B92B0B7}" dt="2022-10-03T00:10:18.864" v="593" actId="255"/>
        <pc:sldMkLst>
          <pc:docMk/>
          <pc:sldMk cId="0" sldId="302"/>
        </pc:sldMkLst>
        <pc:spChg chg="mod">
          <ac:chgData name="Le Thanh" userId="3d70984f1c1707cd" providerId="LiveId" clId="{2182E191-511C-4B32-84ED-73F08B92B0B7}" dt="2022-10-03T00:10:18.864" v="593" actId="255"/>
          <ac:spMkLst>
            <pc:docMk/>
            <pc:sldMk cId="0" sldId="302"/>
            <ac:spMk id="11" creationId="{00000000-0000-0000-0000-000000000000}"/>
          </ac:spMkLst>
        </pc:spChg>
        <pc:spChg chg="mod">
          <ac:chgData name="Le Thanh" userId="3d70984f1c1707cd" providerId="LiveId" clId="{2182E191-511C-4B32-84ED-73F08B92B0B7}" dt="2022-10-03T00:10:05.733" v="591" actId="255"/>
          <ac:spMkLst>
            <pc:docMk/>
            <pc:sldMk cId="0" sldId="302"/>
            <ac:spMk id="14" creationId="{00000000-0000-0000-0000-000000000000}"/>
          </ac:spMkLst>
        </pc:spChg>
      </pc:sldChg>
      <pc:sldChg chg="modSp add mod">
        <pc:chgData name="Le Thanh" userId="3d70984f1c1707cd" providerId="LiveId" clId="{2182E191-511C-4B32-84ED-73F08B92B0B7}" dt="2022-10-03T00:11:52.391" v="600" actId="255"/>
        <pc:sldMkLst>
          <pc:docMk/>
          <pc:sldMk cId="0" sldId="303"/>
        </pc:sldMkLst>
        <pc:spChg chg="mod">
          <ac:chgData name="Le Thanh" userId="3d70984f1c1707cd" providerId="LiveId" clId="{2182E191-511C-4B32-84ED-73F08B92B0B7}" dt="2022-10-03T00:10:49.849" v="595" actId="255"/>
          <ac:spMkLst>
            <pc:docMk/>
            <pc:sldMk cId="0" sldId="303"/>
            <ac:spMk id="8" creationId="{00000000-0000-0000-0000-000000000000}"/>
          </ac:spMkLst>
        </pc:spChg>
        <pc:spChg chg="mod">
          <ac:chgData name="Le Thanh" userId="3d70984f1c1707cd" providerId="LiveId" clId="{2182E191-511C-4B32-84ED-73F08B92B0B7}" dt="2022-10-03T00:11:38.980" v="598" actId="255"/>
          <ac:spMkLst>
            <pc:docMk/>
            <pc:sldMk cId="0" sldId="303"/>
            <ac:spMk id="11" creationId="{00000000-0000-0000-0000-000000000000}"/>
          </ac:spMkLst>
        </pc:spChg>
        <pc:spChg chg="mod">
          <ac:chgData name="Le Thanh" userId="3d70984f1c1707cd" providerId="LiveId" clId="{2182E191-511C-4B32-84ED-73F08B92B0B7}" dt="2022-10-03T00:11:52.391" v="600" actId="255"/>
          <ac:spMkLst>
            <pc:docMk/>
            <pc:sldMk cId="0" sldId="303"/>
            <ac:spMk id="14" creationId="{00000000-0000-0000-0000-000000000000}"/>
          </ac:spMkLst>
        </pc:spChg>
      </pc:sldChg>
      <pc:sldChg chg="modSp add mod">
        <pc:chgData name="Le Thanh" userId="3d70984f1c1707cd" providerId="LiveId" clId="{2182E191-511C-4B32-84ED-73F08B92B0B7}" dt="2022-10-03T00:12:04.801" v="601" actId="14100"/>
        <pc:sldMkLst>
          <pc:docMk/>
          <pc:sldMk cId="0" sldId="304"/>
        </pc:sldMkLst>
        <pc:spChg chg="mod">
          <ac:chgData name="Le Thanh" userId="3d70984f1c1707cd" providerId="LiveId" clId="{2182E191-511C-4B32-84ED-73F08B92B0B7}" dt="2022-10-03T00:12:04.801" v="601" actId="14100"/>
          <ac:spMkLst>
            <pc:docMk/>
            <pc:sldMk cId="0" sldId="304"/>
            <ac:spMk id="4" creationId="{00000000-0000-0000-0000-000000000000}"/>
          </ac:spMkLst>
        </pc:spChg>
      </pc:sldChg>
      <pc:sldChg chg="add">
        <pc:chgData name="Le Thanh" userId="3d70984f1c1707cd" providerId="LiveId" clId="{2182E191-511C-4B32-84ED-73F08B92B0B7}" dt="2021-10-08T13:31:58.135" v="558"/>
        <pc:sldMkLst>
          <pc:docMk/>
          <pc:sldMk cId="0" sldId="3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F9EDC-DA1A-4F42-8F75-AAF3AE1B65B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CF72C6A-E984-4E47-BC9B-B30337C46904}">
      <dgm:prSet/>
      <dgm:spPr/>
      <dgm:t>
        <a:bodyPr/>
        <a:lstStyle/>
        <a:p>
          <a:pPr>
            <a:spcBef>
              <a:spcPts val="0"/>
            </a:spcBef>
            <a:spcAft>
              <a:spcPts val="0"/>
            </a:spcAft>
          </a:pPr>
          <a:r>
            <a:rPr lang="en-US" dirty="0" err="1">
              <a:latin typeface="Times Neue Roman" panose="020B0604020202020204" charset="0"/>
              <a:cs typeface="Arial" panose="020B0604020202020204" pitchFamily="34" charset="0"/>
            </a:rPr>
            <a:t>Chương</a:t>
          </a:r>
          <a:r>
            <a:rPr lang="en-US" dirty="0">
              <a:latin typeface="Times Neue Roman" panose="020B0604020202020204" charset="0"/>
              <a:cs typeface="Arial" panose="020B0604020202020204" pitchFamily="34" charset="0"/>
            </a:rPr>
            <a:t> 1: </a:t>
          </a:r>
          <a:r>
            <a:rPr lang="en-US" dirty="0" err="1">
              <a:latin typeface="Times Neue Roman" panose="020B0604020202020204" charset="0"/>
              <a:cs typeface="Arial" panose="020B0604020202020204" pitchFamily="34" charset="0"/>
            </a:rPr>
            <a:t>Tổng</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quan</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về</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bán</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lẻ</a:t>
          </a:r>
          <a:endParaRPr lang="en-US" dirty="0">
            <a:latin typeface="Times Neue Roman" panose="020B0604020202020204" charset="0"/>
            <a:cs typeface="Arial" panose="020B0604020202020204" pitchFamily="34" charset="0"/>
          </a:endParaRPr>
        </a:p>
      </dgm:t>
    </dgm:pt>
    <dgm:pt modelId="{777041DC-6AE8-4CA9-8534-BEC1C8D79E26}" type="parTrans" cxnId="{A3F6A823-C5FD-4215-87B9-B1FE1771ADEE}">
      <dgm:prSet/>
      <dgm:spPr/>
      <dgm:t>
        <a:bodyPr/>
        <a:lstStyle/>
        <a:p>
          <a:pPr>
            <a:lnSpc>
              <a:spcPct val="100000"/>
            </a:lnSpc>
            <a:spcBef>
              <a:spcPts val="0"/>
            </a:spcBef>
            <a:spcAft>
              <a:spcPts val="0"/>
            </a:spcAft>
          </a:pPr>
          <a:endParaRPr lang="en-US" sz="2000">
            <a:latin typeface="Arial" panose="020B0604020202020204" pitchFamily="34" charset="0"/>
            <a:cs typeface="Arial" panose="020B0604020202020204" pitchFamily="34" charset="0"/>
          </a:endParaRPr>
        </a:p>
      </dgm:t>
    </dgm:pt>
    <dgm:pt modelId="{65C0EC94-1903-470D-AECE-248DA03B1126}" type="sibTrans" cxnId="{A3F6A823-C5FD-4215-87B9-B1FE1771ADEE}">
      <dgm:prSet/>
      <dgm:spPr/>
      <dgm:t>
        <a:bodyPr/>
        <a:lstStyle/>
        <a:p>
          <a:pPr>
            <a:spcBef>
              <a:spcPts val="0"/>
            </a:spcBef>
            <a:spcAft>
              <a:spcPts val="0"/>
            </a:spcAft>
          </a:pPr>
          <a:endParaRPr lang="en-US">
            <a:latin typeface="Arial" panose="020B0604020202020204" pitchFamily="34" charset="0"/>
            <a:cs typeface="Arial" panose="020B0604020202020204" pitchFamily="34" charset="0"/>
          </a:endParaRPr>
        </a:p>
      </dgm:t>
    </dgm:pt>
    <dgm:pt modelId="{CD2680DA-F2EC-4368-92E7-3EFA9FF52D91}">
      <dgm:prSet/>
      <dgm:spPr/>
      <dgm:t>
        <a:bodyPr/>
        <a:lstStyle/>
        <a:p>
          <a:pPr>
            <a:spcBef>
              <a:spcPts val="0"/>
            </a:spcBef>
            <a:spcAft>
              <a:spcPts val="0"/>
            </a:spcAft>
          </a:pPr>
          <a:r>
            <a:rPr lang="en-US" dirty="0" err="1">
              <a:latin typeface="Arial" panose="020B0604020202020204" pitchFamily="34" charset="0"/>
              <a:cs typeface="Arial" panose="020B0604020202020204" pitchFamily="34" charset="0"/>
            </a:rPr>
            <a:t>Chương</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Chiến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DN </a:t>
          </a:r>
          <a:r>
            <a:rPr lang="en-US" dirty="0" err="1">
              <a:latin typeface="Arial" panose="020B0604020202020204" pitchFamily="34" charset="0"/>
              <a:cs typeface="Arial" panose="020B0604020202020204" pitchFamily="34" charset="0"/>
            </a:rPr>
            <a:t>bán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lẻti</a:t>
          </a:r>
          <a:endParaRPr lang="en-US" dirty="0">
            <a:latin typeface="Arial" panose="020B0604020202020204" pitchFamily="34" charset="0"/>
            <a:cs typeface="Arial" panose="020B0604020202020204" pitchFamily="34" charset="0"/>
          </a:endParaRPr>
        </a:p>
        <a:p>
          <a:pPr>
            <a:spcBef>
              <a:spcPts val="0"/>
            </a:spcBef>
            <a:spcAft>
              <a:spcPts val="0"/>
            </a:spcAft>
          </a:pPr>
          <a:endParaRPr lang="en-US" dirty="0">
            <a:latin typeface="Arial" panose="020B0604020202020204" pitchFamily="34" charset="0"/>
            <a:cs typeface="Arial" panose="020B0604020202020204" pitchFamily="34" charset="0"/>
          </a:endParaRPr>
        </a:p>
      </dgm:t>
    </dgm:pt>
    <dgm:pt modelId="{2527993D-9F53-43D0-B4BB-0B6DA0AB44B9}" type="parTrans" cxnId="{6315A341-3F09-4C67-B3CA-BFE2D4AB4E31}">
      <dgm:prSet/>
      <dgm:spPr/>
      <dgm:t>
        <a:bodyPr/>
        <a:lstStyle/>
        <a:p>
          <a:pPr>
            <a:lnSpc>
              <a:spcPct val="100000"/>
            </a:lnSpc>
            <a:spcBef>
              <a:spcPts val="0"/>
            </a:spcBef>
            <a:spcAft>
              <a:spcPts val="0"/>
            </a:spcAft>
          </a:pPr>
          <a:endParaRPr lang="en-US" sz="2000">
            <a:latin typeface="Arial" panose="020B0604020202020204" pitchFamily="34" charset="0"/>
            <a:cs typeface="Arial" panose="020B0604020202020204" pitchFamily="34" charset="0"/>
          </a:endParaRPr>
        </a:p>
      </dgm:t>
    </dgm:pt>
    <dgm:pt modelId="{F75CE991-4F3B-4546-BA0D-0B1F6F8D9238}" type="sibTrans" cxnId="{6315A341-3F09-4C67-B3CA-BFE2D4AB4E31}">
      <dgm:prSet/>
      <dgm:spPr/>
      <dgm:t>
        <a:bodyPr/>
        <a:lstStyle/>
        <a:p>
          <a:pPr>
            <a:spcBef>
              <a:spcPts val="0"/>
            </a:spcBef>
            <a:spcAft>
              <a:spcPts val="0"/>
            </a:spcAft>
          </a:pPr>
          <a:endParaRPr lang="en-US">
            <a:latin typeface="Arial" panose="020B0604020202020204" pitchFamily="34" charset="0"/>
            <a:cs typeface="Arial" panose="020B0604020202020204" pitchFamily="34" charset="0"/>
          </a:endParaRPr>
        </a:p>
      </dgm:t>
    </dgm:pt>
    <dgm:pt modelId="{3E89822C-F55C-4BF4-8D52-6031A6E549F4}">
      <dgm:prSet/>
      <dgm:spPr/>
      <dgm:t>
        <a:bodyPr/>
        <a:lstStyle/>
        <a:p>
          <a:pPr>
            <a:spcBef>
              <a:spcPts val="0"/>
            </a:spcBef>
            <a:spcAft>
              <a:spcPts val="0"/>
            </a:spcAft>
          </a:pPr>
          <a:r>
            <a:rPr lang="en-US">
              <a:latin typeface="Times Neue Roman" panose="020B0604020202020204" charset="0"/>
              <a:cs typeface="Arial" panose="020B0604020202020204" pitchFamily="34" charset="0"/>
            </a:rPr>
            <a:t>Chương 4: Quyết định về danh mục sản phẩm và giá bán</a:t>
          </a:r>
        </a:p>
      </dgm:t>
    </dgm:pt>
    <dgm:pt modelId="{E99BF524-027C-4A2E-884C-20B32CDB7968}" type="parTrans" cxnId="{134F2DDD-BE3A-44E2-B4AE-5B78A995B696}">
      <dgm:prSet/>
      <dgm:spPr/>
      <dgm:t>
        <a:bodyPr/>
        <a:lstStyle/>
        <a:p>
          <a:pPr>
            <a:lnSpc>
              <a:spcPct val="100000"/>
            </a:lnSpc>
            <a:spcBef>
              <a:spcPts val="0"/>
            </a:spcBef>
            <a:spcAft>
              <a:spcPts val="0"/>
            </a:spcAft>
          </a:pPr>
          <a:endParaRPr lang="en-US" sz="2000">
            <a:latin typeface="Arial" panose="020B0604020202020204" pitchFamily="34" charset="0"/>
            <a:cs typeface="Arial" panose="020B0604020202020204" pitchFamily="34" charset="0"/>
          </a:endParaRPr>
        </a:p>
      </dgm:t>
    </dgm:pt>
    <dgm:pt modelId="{F26EFFD1-4953-4517-BD0C-DAE16E4E95D3}" type="sibTrans" cxnId="{134F2DDD-BE3A-44E2-B4AE-5B78A995B696}">
      <dgm:prSet/>
      <dgm:spPr/>
      <dgm:t>
        <a:bodyPr/>
        <a:lstStyle/>
        <a:p>
          <a:pPr>
            <a:spcBef>
              <a:spcPts val="0"/>
            </a:spcBef>
            <a:spcAft>
              <a:spcPts val="0"/>
            </a:spcAft>
          </a:pPr>
          <a:endParaRPr lang="en-US">
            <a:latin typeface="Arial" panose="020B0604020202020204" pitchFamily="34" charset="0"/>
            <a:cs typeface="Arial" panose="020B0604020202020204" pitchFamily="34" charset="0"/>
          </a:endParaRPr>
        </a:p>
      </dgm:t>
    </dgm:pt>
    <dgm:pt modelId="{AE279F41-967A-42A3-92CA-EC3550CFA56B}">
      <dgm:prSet/>
      <dgm:spPr/>
      <dgm:t>
        <a:bodyPr/>
        <a:lstStyle/>
        <a:p>
          <a:pPr>
            <a:spcBef>
              <a:spcPts val="0"/>
            </a:spcBef>
            <a:spcAft>
              <a:spcPts val="0"/>
            </a:spcAft>
          </a:pPr>
          <a:r>
            <a:rPr lang="en-US" dirty="0" err="1">
              <a:latin typeface="Times Neue Roman" panose="020B0604020202020204" charset="0"/>
              <a:cs typeface="Arial" panose="020B0604020202020204" pitchFamily="34" charset="0"/>
            </a:rPr>
            <a:t>Chương</a:t>
          </a:r>
          <a:r>
            <a:rPr lang="en-US" dirty="0">
              <a:latin typeface="Times Neue Roman" panose="020B0604020202020204" charset="0"/>
              <a:cs typeface="Arial" panose="020B0604020202020204" pitchFamily="34" charset="0"/>
            </a:rPr>
            <a:t> 5: </a:t>
          </a:r>
          <a:r>
            <a:rPr lang="en-US" dirty="0" err="1">
              <a:latin typeface="Times Neue Roman" panose="020B0604020202020204" charset="0"/>
              <a:cs typeface="Arial" panose="020B0604020202020204" pitchFamily="34" charset="0"/>
            </a:rPr>
            <a:t>Tổ</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chức</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không</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gian</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bán</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hàng</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và</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dịch</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vụ</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khách</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hàng</a:t>
          </a:r>
          <a:endParaRPr lang="en-US" dirty="0">
            <a:latin typeface="Times Neue Roman" panose="020B0604020202020204" charset="0"/>
            <a:cs typeface="Arial" panose="020B0604020202020204" pitchFamily="34" charset="0"/>
          </a:endParaRPr>
        </a:p>
      </dgm:t>
    </dgm:pt>
    <dgm:pt modelId="{D006FC2D-A2C7-443E-85C4-BB4814C326FF}" type="parTrans" cxnId="{FBC2DE90-CA23-4BD1-80D5-B3D31CEC6479}">
      <dgm:prSet/>
      <dgm:spPr/>
      <dgm:t>
        <a:bodyPr/>
        <a:lstStyle/>
        <a:p>
          <a:pPr>
            <a:lnSpc>
              <a:spcPct val="100000"/>
            </a:lnSpc>
            <a:spcBef>
              <a:spcPts val="0"/>
            </a:spcBef>
            <a:spcAft>
              <a:spcPts val="0"/>
            </a:spcAft>
          </a:pPr>
          <a:endParaRPr lang="en-US" sz="2000">
            <a:latin typeface="Arial" panose="020B0604020202020204" pitchFamily="34" charset="0"/>
            <a:cs typeface="Arial" panose="020B0604020202020204" pitchFamily="34" charset="0"/>
          </a:endParaRPr>
        </a:p>
      </dgm:t>
    </dgm:pt>
    <dgm:pt modelId="{A20EBBBA-2A63-488C-962F-C2F8E15E2A6E}" type="sibTrans" cxnId="{FBC2DE90-CA23-4BD1-80D5-B3D31CEC6479}">
      <dgm:prSet/>
      <dgm:spPr/>
      <dgm:t>
        <a:bodyPr/>
        <a:lstStyle/>
        <a:p>
          <a:pPr>
            <a:spcBef>
              <a:spcPts val="0"/>
            </a:spcBef>
            <a:spcAft>
              <a:spcPts val="0"/>
            </a:spcAft>
          </a:pPr>
          <a:endParaRPr lang="en-US">
            <a:latin typeface="Arial" panose="020B0604020202020204" pitchFamily="34" charset="0"/>
            <a:cs typeface="Arial" panose="020B0604020202020204" pitchFamily="34" charset="0"/>
          </a:endParaRPr>
        </a:p>
      </dgm:t>
    </dgm:pt>
    <dgm:pt modelId="{4EC5D1CE-520A-1F42-B40A-967577F65CAD}">
      <dgm:prSet/>
      <dgm:spPr/>
      <dgm:t>
        <a:bodyPr/>
        <a:lstStyle/>
        <a:p>
          <a:pPr>
            <a:spcBef>
              <a:spcPts val="0"/>
            </a:spcBef>
            <a:spcAft>
              <a:spcPts val="0"/>
            </a:spcAft>
          </a:pPr>
          <a:r>
            <a:rPr lang="en-US" dirty="0" err="1">
              <a:latin typeface="Times Neue Roman" panose="020B0604020202020204" charset="0"/>
              <a:cs typeface="Arial" panose="020B0604020202020204" pitchFamily="34" charset="0"/>
            </a:rPr>
            <a:t>Chương</a:t>
          </a:r>
          <a:r>
            <a:rPr lang="en-US" dirty="0">
              <a:latin typeface="Times Neue Roman" panose="020B0604020202020204" charset="0"/>
              <a:cs typeface="Arial" panose="020B0604020202020204" pitchFamily="34" charset="0"/>
            </a:rPr>
            <a:t> 3: </a:t>
          </a:r>
          <a:r>
            <a:rPr lang="en-US" dirty="0" err="1">
              <a:latin typeface="Times Neue Roman" panose="020B0604020202020204" charset="0"/>
              <a:cs typeface="Arial" panose="020B0604020202020204" pitchFamily="34" charset="0"/>
            </a:rPr>
            <a:t>Quyết</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định</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địa</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điểm</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và</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loại</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hình</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của</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hàng</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bán</a:t>
          </a:r>
          <a:r>
            <a:rPr lang="en-US" dirty="0">
              <a:latin typeface="Times Neue Roman" panose="020B0604020202020204" charset="0"/>
              <a:cs typeface="Arial" panose="020B0604020202020204" pitchFamily="34" charset="0"/>
            </a:rPr>
            <a:t> </a:t>
          </a:r>
          <a:r>
            <a:rPr lang="en-US" dirty="0" err="1">
              <a:latin typeface="Times Neue Roman" panose="020B0604020202020204" charset="0"/>
              <a:cs typeface="Arial" panose="020B0604020202020204" pitchFamily="34" charset="0"/>
            </a:rPr>
            <a:t>lẻ</a:t>
          </a:r>
          <a:endParaRPr lang="en-US" dirty="0">
            <a:latin typeface="Times Neue Roman" panose="020B0604020202020204" charset="0"/>
            <a:cs typeface="Arial" panose="020B0604020202020204" pitchFamily="34" charset="0"/>
          </a:endParaRPr>
        </a:p>
      </dgm:t>
    </dgm:pt>
    <dgm:pt modelId="{A51A9E1D-6B7F-9140-B8C0-CF3BC5368EE5}" type="parTrans" cxnId="{E892EE04-E36B-0145-9B7E-7691B7399700}">
      <dgm:prSet/>
      <dgm:spPr/>
      <dgm:t>
        <a:bodyPr/>
        <a:lstStyle/>
        <a:p>
          <a:pPr>
            <a:lnSpc>
              <a:spcPct val="100000"/>
            </a:lnSpc>
            <a:spcBef>
              <a:spcPts val="0"/>
            </a:spcBef>
            <a:spcAft>
              <a:spcPts val="0"/>
            </a:spcAft>
          </a:pPr>
          <a:endParaRPr lang="en-US" sz="2000">
            <a:latin typeface="Arial" panose="020B0604020202020204" pitchFamily="34" charset="0"/>
            <a:cs typeface="Arial" panose="020B0604020202020204" pitchFamily="34" charset="0"/>
          </a:endParaRPr>
        </a:p>
      </dgm:t>
    </dgm:pt>
    <dgm:pt modelId="{CB49DBFD-7A9E-6D4B-8765-1CE12E2FABE5}" type="sibTrans" cxnId="{E892EE04-E36B-0145-9B7E-7691B7399700}">
      <dgm:prSet/>
      <dgm:spPr/>
      <dgm:t>
        <a:bodyPr/>
        <a:lstStyle/>
        <a:p>
          <a:pPr>
            <a:spcBef>
              <a:spcPts val="0"/>
            </a:spcBef>
            <a:spcAft>
              <a:spcPts val="0"/>
            </a:spcAft>
          </a:pPr>
          <a:endParaRPr lang="en-US">
            <a:latin typeface="Arial" panose="020B0604020202020204" pitchFamily="34" charset="0"/>
            <a:cs typeface="Arial" panose="020B0604020202020204" pitchFamily="34" charset="0"/>
          </a:endParaRPr>
        </a:p>
      </dgm:t>
    </dgm:pt>
    <dgm:pt modelId="{C4ACD4A7-821E-44A3-B475-19EF9EB851AC}" type="pres">
      <dgm:prSet presAssocID="{960F9EDC-DA1A-4F42-8F75-AAF3AE1B65BD}" presName="outerComposite" presStyleCnt="0">
        <dgm:presLayoutVars>
          <dgm:chMax val="5"/>
          <dgm:dir/>
          <dgm:resizeHandles val="exact"/>
        </dgm:presLayoutVars>
      </dgm:prSet>
      <dgm:spPr/>
    </dgm:pt>
    <dgm:pt modelId="{41C2F4F9-E4B8-4E53-ABD9-7CF491865C0B}" type="pres">
      <dgm:prSet presAssocID="{960F9EDC-DA1A-4F42-8F75-AAF3AE1B65BD}" presName="dummyMaxCanvas" presStyleCnt="0">
        <dgm:presLayoutVars/>
      </dgm:prSet>
      <dgm:spPr/>
    </dgm:pt>
    <dgm:pt modelId="{335D52F8-3B96-4A26-96C3-ECB7777F0B5D}" type="pres">
      <dgm:prSet presAssocID="{960F9EDC-DA1A-4F42-8F75-AAF3AE1B65BD}" presName="FiveNodes_1" presStyleLbl="node1" presStyleIdx="0" presStyleCnt="5">
        <dgm:presLayoutVars>
          <dgm:bulletEnabled val="1"/>
        </dgm:presLayoutVars>
      </dgm:prSet>
      <dgm:spPr/>
    </dgm:pt>
    <dgm:pt modelId="{6C6460B3-F1F2-4F99-AE21-8FD99B8151EF}" type="pres">
      <dgm:prSet presAssocID="{960F9EDC-DA1A-4F42-8F75-AAF3AE1B65BD}" presName="FiveNodes_2" presStyleLbl="node1" presStyleIdx="1" presStyleCnt="5">
        <dgm:presLayoutVars>
          <dgm:bulletEnabled val="1"/>
        </dgm:presLayoutVars>
      </dgm:prSet>
      <dgm:spPr/>
    </dgm:pt>
    <dgm:pt modelId="{18B8E4E5-295C-4A7C-9653-01903B7707F0}" type="pres">
      <dgm:prSet presAssocID="{960F9EDC-DA1A-4F42-8F75-AAF3AE1B65BD}" presName="FiveNodes_3" presStyleLbl="node1" presStyleIdx="2" presStyleCnt="5">
        <dgm:presLayoutVars>
          <dgm:bulletEnabled val="1"/>
        </dgm:presLayoutVars>
      </dgm:prSet>
      <dgm:spPr/>
    </dgm:pt>
    <dgm:pt modelId="{2AB08AD4-3394-440D-ACDE-CB547DE2E6CF}" type="pres">
      <dgm:prSet presAssocID="{960F9EDC-DA1A-4F42-8F75-AAF3AE1B65BD}" presName="FiveNodes_4" presStyleLbl="node1" presStyleIdx="3" presStyleCnt="5">
        <dgm:presLayoutVars>
          <dgm:bulletEnabled val="1"/>
        </dgm:presLayoutVars>
      </dgm:prSet>
      <dgm:spPr/>
    </dgm:pt>
    <dgm:pt modelId="{33E89D23-5021-464F-9A59-17C64FF47777}" type="pres">
      <dgm:prSet presAssocID="{960F9EDC-DA1A-4F42-8F75-AAF3AE1B65BD}" presName="FiveNodes_5" presStyleLbl="node1" presStyleIdx="4" presStyleCnt="5">
        <dgm:presLayoutVars>
          <dgm:bulletEnabled val="1"/>
        </dgm:presLayoutVars>
      </dgm:prSet>
      <dgm:spPr/>
    </dgm:pt>
    <dgm:pt modelId="{C6A5CBE4-2201-44A7-BE8E-7415F2745BE6}" type="pres">
      <dgm:prSet presAssocID="{960F9EDC-DA1A-4F42-8F75-AAF3AE1B65BD}" presName="FiveConn_1-2" presStyleLbl="fgAccFollowNode1" presStyleIdx="0" presStyleCnt="4">
        <dgm:presLayoutVars>
          <dgm:bulletEnabled val="1"/>
        </dgm:presLayoutVars>
      </dgm:prSet>
      <dgm:spPr/>
    </dgm:pt>
    <dgm:pt modelId="{022937BF-8E4D-460A-B346-6092DBB2081B}" type="pres">
      <dgm:prSet presAssocID="{960F9EDC-DA1A-4F42-8F75-AAF3AE1B65BD}" presName="FiveConn_2-3" presStyleLbl="fgAccFollowNode1" presStyleIdx="1" presStyleCnt="4">
        <dgm:presLayoutVars>
          <dgm:bulletEnabled val="1"/>
        </dgm:presLayoutVars>
      </dgm:prSet>
      <dgm:spPr/>
    </dgm:pt>
    <dgm:pt modelId="{7AEE1546-B52A-48CB-9BC3-EC2FC364E7EC}" type="pres">
      <dgm:prSet presAssocID="{960F9EDC-DA1A-4F42-8F75-AAF3AE1B65BD}" presName="FiveConn_3-4" presStyleLbl="fgAccFollowNode1" presStyleIdx="2" presStyleCnt="4">
        <dgm:presLayoutVars>
          <dgm:bulletEnabled val="1"/>
        </dgm:presLayoutVars>
      </dgm:prSet>
      <dgm:spPr/>
    </dgm:pt>
    <dgm:pt modelId="{48C471DC-DD7C-4128-BDB8-575D7E058B29}" type="pres">
      <dgm:prSet presAssocID="{960F9EDC-DA1A-4F42-8F75-AAF3AE1B65BD}" presName="FiveConn_4-5" presStyleLbl="fgAccFollowNode1" presStyleIdx="3" presStyleCnt="4">
        <dgm:presLayoutVars>
          <dgm:bulletEnabled val="1"/>
        </dgm:presLayoutVars>
      </dgm:prSet>
      <dgm:spPr/>
    </dgm:pt>
    <dgm:pt modelId="{BDD22AD5-7410-4D26-B930-1316F5A6DCBD}" type="pres">
      <dgm:prSet presAssocID="{960F9EDC-DA1A-4F42-8F75-AAF3AE1B65BD}" presName="FiveNodes_1_text" presStyleLbl="node1" presStyleIdx="4" presStyleCnt="5">
        <dgm:presLayoutVars>
          <dgm:bulletEnabled val="1"/>
        </dgm:presLayoutVars>
      </dgm:prSet>
      <dgm:spPr/>
    </dgm:pt>
    <dgm:pt modelId="{E30D009F-683B-4295-951F-00D2D112BA50}" type="pres">
      <dgm:prSet presAssocID="{960F9EDC-DA1A-4F42-8F75-AAF3AE1B65BD}" presName="FiveNodes_2_text" presStyleLbl="node1" presStyleIdx="4" presStyleCnt="5">
        <dgm:presLayoutVars>
          <dgm:bulletEnabled val="1"/>
        </dgm:presLayoutVars>
      </dgm:prSet>
      <dgm:spPr/>
    </dgm:pt>
    <dgm:pt modelId="{ECABFC34-B6CC-415E-8882-F46C356E11B1}" type="pres">
      <dgm:prSet presAssocID="{960F9EDC-DA1A-4F42-8F75-AAF3AE1B65BD}" presName="FiveNodes_3_text" presStyleLbl="node1" presStyleIdx="4" presStyleCnt="5">
        <dgm:presLayoutVars>
          <dgm:bulletEnabled val="1"/>
        </dgm:presLayoutVars>
      </dgm:prSet>
      <dgm:spPr/>
    </dgm:pt>
    <dgm:pt modelId="{B30E3E3D-4EE9-44D2-A260-98E42AA1A96B}" type="pres">
      <dgm:prSet presAssocID="{960F9EDC-DA1A-4F42-8F75-AAF3AE1B65BD}" presName="FiveNodes_4_text" presStyleLbl="node1" presStyleIdx="4" presStyleCnt="5">
        <dgm:presLayoutVars>
          <dgm:bulletEnabled val="1"/>
        </dgm:presLayoutVars>
      </dgm:prSet>
      <dgm:spPr/>
    </dgm:pt>
    <dgm:pt modelId="{47C312C1-464B-4F2E-A65F-DFE46CF15C4C}" type="pres">
      <dgm:prSet presAssocID="{960F9EDC-DA1A-4F42-8F75-AAF3AE1B65BD}" presName="FiveNodes_5_text" presStyleLbl="node1" presStyleIdx="4" presStyleCnt="5">
        <dgm:presLayoutVars>
          <dgm:bulletEnabled val="1"/>
        </dgm:presLayoutVars>
      </dgm:prSet>
      <dgm:spPr/>
    </dgm:pt>
  </dgm:ptLst>
  <dgm:cxnLst>
    <dgm:cxn modelId="{344EF802-61B9-4E0C-95FF-AFCE7A62D04E}" type="presOf" srcId="{CD2680DA-F2EC-4368-92E7-3EFA9FF52D91}" destId="{6C6460B3-F1F2-4F99-AE21-8FD99B8151EF}" srcOrd="0" destOrd="0" presId="urn:microsoft.com/office/officeart/2005/8/layout/vProcess5"/>
    <dgm:cxn modelId="{E892EE04-E36B-0145-9B7E-7691B7399700}" srcId="{960F9EDC-DA1A-4F42-8F75-AAF3AE1B65BD}" destId="{4EC5D1CE-520A-1F42-B40A-967577F65CAD}" srcOrd="2" destOrd="0" parTransId="{A51A9E1D-6B7F-9140-B8C0-CF3BC5368EE5}" sibTransId="{CB49DBFD-7A9E-6D4B-8765-1CE12E2FABE5}"/>
    <dgm:cxn modelId="{3BEB9006-5918-46A2-8067-1262E9B2036F}" type="presOf" srcId="{2CF72C6A-E984-4E47-BC9B-B30337C46904}" destId="{335D52F8-3B96-4A26-96C3-ECB7777F0B5D}" srcOrd="0" destOrd="0" presId="urn:microsoft.com/office/officeart/2005/8/layout/vProcess5"/>
    <dgm:cxn modelId="{2C9B400E-04FB-4823-9462-E85193D6F05A}" type="presOf" srcId="{AE279F41-967A-42A3-92CA-EC3550CFA56B}" destId="{47C312C1-464B-4F2E-A65F-DFE46CF15C4C}" srcOrd="1" destOrd="0" presId="urn:microsoft.com/office/officeart/2005/8/layout/vProcess5"/>
    <dgm:cxn modelId="{A3F6A823-C5FD-4215-87B9-B1FE1771ADEE}" srcId="{960F9EDC-DA1A-4F42-8F75-AAF3AE1B65BD}" destId="{2CF72C6A-E984-4E47-BC9B-B30337C46904}" srcOrd="0" destOrd="0" parTransId="{777041DC-6AE8-4CA9-8534-BEC1C8D79E26}" sibTransId="{65C0EC94-1903-470D-AECE-248DA03B1126}"/>
    <dgm:cxn modelId="{76D8942B-796D-4FE0-9945-EA90E1330AB5}" type="presOf" srcId="{F75CE991-4F3B-4546-BA0D-0B1F6F8D9238}" destId="{022937BF-8E4D-460A-B346-6092DBB2081B}" srcOrd="0" destOrd="0" presId="urn:microsoft.com/office/officeart/2005/8/layout/vProcess5"/>
    <dgm:cxn modelId="{267D0A2D-A626-47AA-ADB4-72700641C316}" type="presOf" srcId="{4EC5D1CE-520A-1F42-B40A-967577F65CAD}" destId="{18B8E4E5-295C-4A7C-9653-01903B7707F0}" srcOrd="0" destOrd="0" presId="urn:microsoft.com/office/officeart/2005/8/layout/vProcess5"/>
    <dgm:cxn modelId="{1C164061-ED64-487E-8865-F8DD07C5EE9F}" type="presOf" srcId="{F26EFFD1-4953-4517-BD0C-DAE16E4E95D3}" destId="{48C471DC-DD7C-4128-BDB8-575D7E058B29}" srcOrd="0" destOrd="0" presId="urn:microsoft.com/office/officeart/2005/8/layout/vProcess5"/>
    <dgm:cxn modelId="{6315A341-3F09-4C67-B3CA-BFE2D4AB4E31}" srcId="{960F9EDC-DA1A-4F42-8F75-AAF3AE1B65BD}" destId="{CD2680DA-F2EC-4368-92E7-3EFA9FF52D91}" srcOrd="1" destOrd="0" parTransId="{2527993D-9F53-43D0-B4BB-0B6DA0AB44B9}" sibTransId="{F75CE991-4F3B-4546-BA0D-0B1F6F8D9238}"/>
    <dgm:cxn modelId="{818F7C47-BE50-4027-9173-9EFC84B165D8}" type="presOf" srcId="{3E89822C-F55C-4BF4-8D52-6031A6E549F4}" destId="{B30E3E3D-4EE9-44D2-A260-98E42AA1A96B}" srcOrd="1" destOrd="0" presId="urn:microsoft.com/office/officeart/2005/8/layout/vProcess5"/>
    <dgm:cxn modelId="{469BE569-C5A0-4F00-B8C4-4ECB50BBE629}" type="presOf" srcId="{65C0EC94-1903-470D-AECE-248DA03B1126}" destId="{C6A5CBE4-2201-44A7-BE8E-7415F2745BE6}" srcOrd="0" destOrd="0" presId="urn:microsoft.com/office/officeart/2005/8/layout/vProcess5"/>
    <dgm:cxn modelId="{29CBD373-A668-4C45-9A04-1FBE38C29C2E}" type="presOf" srcId="{2CF72C6A-E984-4E47-BC9B-B30337C46904}" destId="{BDD22AD5-7410-4D26-B930-1316F5A6DCBD}" srcOrd="1" destOrd="0" presId="urn:microsoft.com/office/officeart/2005/8/layout/vProcess5"/>
    <dgm:cxn modelId="{3BEC2659-AFB2-4A73-8B10-7C1F9C41CCFD}" type="presOf" srcId="{4EC5D1CE-520A-1F42-B40A-967577F65CAD}" destId="{ECABFC34-B6CC-415E-8882-F46C356E11B1}" srcOrd="1" destOrd="0" presId="urn:microsoft.com/office/officeart/2005/8/layout/vProcess5"/>
    <dgm:cxn modelId="{BC200581-A86F-47EF-9B84-2EBF10C3754B}" type="presOf" srcId="{CD2680DA-F2EC-4368-92E7-3EFA9FF52D91}" destId="{E30D009F-683B-4295-951F-00D2D112BA50}" srcOrd="1" destOrd="0" presId="urn:microsoft.com/office/officeart/2005/8/layout/vProcess5"/>
    <dgm:cxn modelId="{FBC2DE90-CA23-4BD1-80D5-B3D31CEC6479}" srcId="{960F9EDC-DA1A-4F42-8F75-AAF3AE1B65BD}" destId="{AE279F41-967A-42A3-92CA-EC3550CFA56B}" srcOrd="4" destOrd="0" parTransId="{D006FC2D-A2C7-443E-85C4-BB4814C326FF}" sibTransId="{A20EBBBA-2A63-488C-962F-C2F8E15E2A6E}"/>
    <dgm:cxn modelId="{2B2713A1-A53D-4B62-A5E1-EA35AF79C7C0}" type="presOf" srcId="{AE279F41-967A-42A3-92CA-EC3550CFA56B}" destId="{33E89D23-5021-464F-9A59-17C64FF47777}" srcOrd="0" destOrd="0" presId="urn:microsoft.com/office/officeart/2005/8/layout/vProcess5"/>
    <dgm:cxn modelId="{B3CAF6CB-879A-4886-B60F-93C29D5F6985}" type="presOf" srcId="{3E89822C-F55C-4BF4-8D52-6031A6E549F4}" destId="{2AB08AD4-3394-440D-ACDE-CB547DE2E6CF}" srcOrd="0" destOrd="0" presId="urn:microsoft.com/office/officeart/2005/8/layout/vProcess5"/>
    <dgm:cxn modelId="{134F2DDD-BE3A-44E2-B4AE-5B78A995B696}" srcId="{960F9EDC-DA1A-4F42-8F75-AAF3AE1B65BD}" destId="{3E89822C-F55C-4BF4-8D52-6031A6E549F4}" srcOrd="3" destOrd="0" parTransId="{E99BF524-027C-4A2E-884C-20B32CDB7968}" sibTransId="{F26EFFD1-4953-4517-BD0C-DAE16E4E95D3}"/>
    <dgm:cxn modelId="{64A07EF3-1253-41D5-AD96-D4D8360A04BF}" type="presOf" srcId="{CB49DBFD-7A9E-6D4B-8765-1CE12E2FABE5}" destId="{7AEE1546-B52A-48CB-9BC3-EC2FC364E7EC}" srcOrd="0" destOrd="0" presId="urn:microsoft.com/office/officeart/2005/8/layout/vProcess5"/>
    <dgm:cxn modelId="{039A3FFB-45AB-4B28-A92D-25B54C3E5251}" type="presOf" srcId="{960F9EDC-DA1A-4F42-8F75-AAF3AE1B65BD}" destId="{C4ACD4A7-821E-44A3-B475-19EF9EB851AC}" srcOrd="0" destOrd="0" presId="urn:microsoft.com/office/officeart/2005/8/layout/vProcess5"/>
    <dgm:cxn modelId="{E950E3CB-7FA3-47E8-92F1-25A09A002C2D}" type="presParOf" srcId="{C4ACD4A7-821E-44A3-B475-19EF9EB851AC}" destId="{41C2F4F9-E4B8-4E53-ABD9-7CF491865C0B}" srcOrd="0" destOrd="0" presId="urn:microsoft.com/office/officeart/2005/8/layout/vProcess5"/>
    <dgm:cxn modelId="{6AFB3BC6-1D12-4253-9527-A1126204F042}" type="presParOf" srcId="{C4ACD4A7-821E-44A3-B475-19EF9EB851AC}" destId="{335D52F8-3B96-4A26-96C3-ECB7777F0B5D}" srcOrd="1" destOrd="0" presId="urn:microsoft.com/office/officeart/2005/8/layout/vProcess5"/>
    <dgm:cxn modelId="{52720877-2716-4723-ADC4-EB2F3B184153}" type="presParOf" srcId="{C4ACD4A7-821E-44A3-B475-19EF9EB851AC}" destId="{6C6460B3-F1F2-4F99-AE21-8FD99B8151EF}" srcOrd="2" destOrd="0" presId="urn:microsoft.com/office/officeart/2005/8/layout/vProcess5"/>
    <dgm:cxn modelId="{47C2DCCA-B3B2-4780-A9E8-32C447BD6C7E}" type="presParOf" srcId="{C4ACD4A7-821E-44A3-B475-19EF9EB851AC}" destId="{18B8E4E5-295C-4A7C-9653-01903B7707F0}" srcOrd="3" destOrd="0" presId="urn:microsoft.com/office/officeart/2005/8/layout/vProcess5"/>
    <dgm:cxn modelId="{6CBBBB60-A6EE-4246-B6F0-A630D80322E0}" type="presParOf" srcId="{C4ACD4A7-821E-44A3-B475-19EF9EB851AC}" destId="{2AB08AD4-3394-440D-ACDE-CB547DE2E6CF}" srcOrd="4" destOrd="0" presId="urn:microsoft.com/office/officeart/2005/8/layout/vProcess5"/>
    <dgm:cxn modelId="{1EF84260-4603-4F96-A9A5-0FCE025A4839}" type="presParOf" srcId="{C4ACD4A7-821E-44A3-B475-19EF9EB851AC}" destId="{33E89D23-5021-464F-9A59-17C64FF47777}" srcOrd="5" destOrd="0" presId="urn:microsoft.com/office/officeart/2005/8/layout/vProcess5"/>
    <dgm:cxn modelId="{C5518533-BE57-4FA5-8F6F-FC02BA3773B0}" type="presParOf" srcId="{C4ACD4A7-821E-44A3-B475-19EF9EB851AC}" destId="{C6A5CBE4-2201-44A7-BE8E-7415F2745BE6}" srcOrd="6" destOrd="0" presId="urn:microsoft.com/office/officeart/2005/8/layout/vProcess5"/>
    <dgm:cxn modelId="{AD9EFD88-2493-4814-BCB9-7DEE442101E6}" type="presParOf" srcId="{C4ACD4A7-821E-44A3-B475-19EF9EB851AC}" destId="{022937BF-8E4D-460A-B346-6092DBB2081B}" srcOrd="7" destOrd="0" presId="urn:microsoft.com/office/officeart/2005/8/layout/vProcess5"/>
    <dgm:cxn modelId="{E9BA81BA-ECC3-461A-88DC-D4CFB3E98F7A}" type="presParOf" srcId="{C4ACD4A7-821E-44A3-B475-19EF9EB851AC}" destId="{7AEE1546-B52A-48CB-9BC3-EC2FC364E7EC}" srcOrd="8" destOrd="0" presId="urn:microsoft.com/office/officeart/2005/8/layout/vProcess5"/>
    <dgm:cxn modelId="{A4CD6C04-68A7-4591-8ABB-A2B02B3939B0}" type="presParOf" srcId="{C4ACD4A7-821E-44A3-B475-19EF9EB851AC}" destId="{48C471DC-DD7C-4128-BDB8-575D7E058B29}" srcOrd="9" destOrd="0" presId="urn:microsoft.com/office/officeart/2005/8/layout/vProcess5"/>
    <dgm:cxn modelId="{F5F5D6D0-F1A0-4B55-9DA6-24A7160E75DD}" type="presParOf" srcId="{C4ACD4A7-821E-44A3-B475-19EF9EB851AC}" destId="{BDD22AD5-7410-4D26-B930-1316F5A6DCBD}" srcOrd="10" destOrd="0" presId="urn:microsoft.com/office/officeart/2005/8/layout/vProcess5"/>
    <dgm:cxn modelId="{9676F520-FD58-40F1-A61C-E1B5B835AA24}" type="presParOf" srcId="{C4ACD4A7-821E-44A3-B475-19EF9EB851AC}" destId="{E30D009F-683B-4295-951F-00D2D112BA50}" srcOrd="11" destOrd="0" presId="urn:microsoft.com/office/officeart/2005/8/layout/vProcess5"/>
    <dgm:cxn modelId="{08660E4C-A433-41AF-B81F-5B8E24A31DBD}" type="presParOf" srcId="{C4ACD4A7-821E-44A3-B475-19EF9EB851AC}" destId="{ECABFC34-B6CC-415E-8882-F46C356E11B1}" srcOrd="12" destOrd="0" presId="urn:microsoft.com/office/officeart/2005/8/layout/vProcess5"/>
    <dgm:cxn modelId="{9490D74D-7D4D-4B1B-95D2-D3340EDAFA12}" type="presParOf" srcId="{C4ACD4A7-821E-44A3-B475-19EF9EB851AC}" destId="{B30E3E3D-4EE9-44D2-A260-98E42AA1A96B}" srcOrd="13" destOrd="0" presId="urn:microsoft.com/office/officeart/2005/8/layout/vProcess5"/>
    <dgm:cxn modelId="{CDB4F459-8079-43D6-9740-DD15F23B8FE0}" type="presParOf" srcId="{C4ACD4A7-821E-44A3-B475-19EF9EB851AC}" destId="{47C312C1-464B-4F2E-A65F-DFE46CF15C4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52F8-3B96-4A26-96C3-ECB7777F0B5D}">
      <dsp:nvSpPr>
        <dsp:cNvPr id="0" name=""/>
        <dsp:cNvSpPr/>
      </dsp:nvSpPr>
      <dsp:spPr>
        <a:xfrm>
          <a:off x="0" y="0"/>
          <a:ext cx="12621642" cy="9961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ts val="0"/>
            </a:spcAft>
            <a:buNone/>
          </a:pPr>
          <a:r>
            <a:rPr lang="en-US" sz="2700" kern="1200" dirty="0" err="1">
              <a:latin typeface="Times Neue Roman" panose="020B0604020202020204" charset="0"/>
              <a:cs typeface="Arial" panose="020B0604020202020204" pitchFamily="34" charset="0"/>
            </a:rPr>
            <a:t>Chương</a:t>
          </a:r>
          <a:r>
            <a:rPr lang="en-US" sz="2700" kern="1200" dirty="0">
              <a:latin typeface="Times Neue Roman" panose="020B0604020202020204" charset="0"/>
              <a:cs typeface="Arial" panose="020B0604020202020204" pitchFamily="34" charset="0"/>
            </a:rPr>
            <a:t> 1: </a:t>
          </a:r>
          <a:r>
            <a:rPr lang="en-US" sz="2700" kern="1200" dirty="0" err="1">
              <a:latin typeface="Times Neue Roman" panose="020B0604020202020204" charset="0"/>
              <a:cs typeface="Arial" panose="020B0604020202020204" pitchFamily="34" charset="0"/>
            </a:rPr>
            <a:t>Tổng</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quan</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về</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bán</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lẻ</a:t>
          </a:r>
          <a:endParaRPr lang="en-US" sz="2700" kern="1200" dirty="0">
            <a:latin typeface="Times Neue Roman" panose="020B0604020202020204" charset="0"/>
            <a:cs typeface="Arial" panose="020B0604020202020204" pitchFamily="34" charset="0"/>
          </a:endParaRPr>
        </a:p>
      </dsp:txBody>
      <dsp:txXfrm>
        <a:off x="29176" y="29176"/>
        <a:ext cx="11430181" cy="937787"/>
      </dsp:txXfrm>
    </dsp:sp>
    <dsp:sp modelId="{6C6460B3-F1F2-4F99-AE21-8FD99B8151EF}">
      <dsp:nvSpPr>
        <dsp:cNvPr id="0" name=""/>
        <dsp:cNvSpPr/>
      </dsp:nvSpPr>
      <dsp:spPr>
        <a:xfrm>
          <a:off x="942525" y="1134492"/>
          <a:ext cx="12621642" cy="9961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ts val="0"/>
            </a:spcAft>
            <a:buNone/>
          </a:pPr>
          <a:r>
            <a:rPr lang="en-US" sz="2700" kern="1200" dirty="0" err="1">
              <a:latin typeface="Arial" panose="020B0604020202020204" pitchFamily="34" charset="0"/>
              <a:cs typeface="Arial" panose="020B0604020202020204" pitchFamily="34" charset="0"/>
            </a:rPr>
            <a:t>Chương</a:t>
          </a:r>
          <a:r>
            <a:rPr lang="en-US" sz="2700" kern="1200" dirty="0">
              <a:latin typeface="Arial" panose="020B0604020202020204" pitchFamily="34" charset="0"/>
              <a:cs typeface="Arial" panose="020B0604020202020204" pitchFamily="34" charset="0"/>
            </a:rPr>
            <a:t> 2: </a:t>
          </a:r>
          <a:r>
            <a:rPr lang="en-US" sz="2700" kern="1200" dirty="0" err="1">
              <a:latin typeface="Arial" panose="020B0604020202020204" pitchFamily="34" charset="0"/>
              <a:cs typeface="Arial" panose="020B0604020202020204" pitchFamily="34" charset="0"/>
            </a:rPr>
            <a:t>Chiến</a:t>
          </a:r>
          <a:r>
            <a:rPr lang="en-US" sz="2700" kern="1200" dirty="0">
              <a:latin typeface="Arial" panose="020B0604020202020204" pitchFamily="34" charset="0"/>
              <a:cs typeface="Arial" panose="020B0604020202020204" pitchFamily="34" charset="0"/>
            </a:rPr>
            <a:t> </a:t>
          </a:r>
          <a:r>
            <a:rPr lang="en-US" sz="2700" kern="1200" dirty="0" err="1">
              <a:latin typeface="Arial" panose="020B0604020202020204" pitchFamily="34" charset="0"/>
              <a:cs typeface="Arial" panose="020B0604020202020204" pitchFamily="34" charset="0"/>
            </a:rPr>
            <a:t>lược</a:t>
          </a:r>
          <a:r>
            <a:rPr lang="en-US" sz="2700" kern="1200" dirty="0">
              <a:latin typeface="Arial" panose="020B0604020202020204" pitchFamily="34" charset="0"/>
              <a:cs typeface="Arial" panose="020B0604020202020204" pitchFamily="34" charset="0"/>
            </a:rPr>
            <a:t> </a:t>
          </a:r>
          <a:r>
            <a:rPr lang="en-US" sz="2700" kern="1200" dirty="0" err="1">
              <a:latin typeface="Arial" panose="020B0604020202020204" pitchFamily="34" charset="0"/>
              <a:cs typeface="Arial" panose="020B0604020202020204" pitchFamily="34" charset="0"/>
            </a:rPr>
            <a:t>kinh</a:t>
          </a:r>
          <a:r>
            <a:rPr lang="en-US" sz="2700" kern="1200" dirty="0">
              <a:latin typeface="Arial" panose="020B0604020202020204" pitchFamily="34" charset="0"/>
              <a:cs typeface="Arial" panose="020B0604020202020204" pitchFamily="34" charset="0"/>
            </a:rPr>
            <a:t> </a:t>
          </a:r>
          <a:r>
            <a:rPr lang="en-US" sz="2700" kern="1200" dirty="0" err="1">
              <a:latin typeface="Arial" panose="020B0604020202020204" pitchFamily="34" charset="0"/>
              <a:cs typeface="Arial" panose="020B0604020202020204" pitchFamily="34" charset="0"/>
            </a:rPr>
            <a:t>doanh</a:t>
          </a:r>
          <a:r>
            <a:rPr lang="en-US" sz="2700" kern="1200" dirty="0">
              <a:latin typeface="Arial" panose="020B0604020202020204" pitchFamily="34" charset="0"/>
              <a:cs typeface="Arial" panose="020B0604020202020204" pitchFamily="34" charset="0"/>
            </a:rPr>
            <a:t> </a:t>
          </a:r>
          <a:r>
            <a:rPr lang="en-US" sz="2700" kern="1200" dirty="0" err="1">
              <a:latin typeface="Arial" panose="020B0604020202020204" pitchFamily="34" charset="0"/>
              <a:cs typeface="Arial" panose="020B0604020202020204" pitchFamily="34" charset="0"/>
            </a:rPr>
            <a:t>của</a:t>
          </a:r>
          <a:r>
            <a:rPr lang="en-US" sz="2700" kern="1200" dirty="0">
              <a:latin typeface="Arial" panose="020B0604020202020204" pitchFamily="34" charset="0"/>
              <a:cs typeface="Arial" panose="020B0604020202020204" pitchFamily="34" charset="0"/>
            </a:rPr>
            <a:t> DN </a:t>
          </a:r>
          <a:r>
            <a:rPr lang="en-US" sz="2700" kern="1200" dirty="0" err="1">
              <a:latin typeface="Arial" panose="020B0604020202020204" pitchFamily="34" charset="0"/>
              <a:cs typeface="Arial" panose="020B0604020202020204" pitchFamily="34" charset="0"/>
            </a:rPr>
            <a:t>bán</a:t>
          </a:r>
          <a:r>
            <a:rPr lang="en-US" sz="2700" kern="1200" dirty="0">
              <a:latin typeface="Arial" panose="020B0604020202020204" pitchFamily="34" charset="0"/>
              <a:cs typeface="Arial" panose="020B0604020202020204" pitchFamily="34" charset="0"/>
            </a:rPr>
            <a:t> </a:t>
          </a:r>
          <a:r>
            <a:rPr lang="en-US" sz="2700" kern="1200" dirty="0" err="1">
              <a:latin typeface="Arial" panose="020B0604020202020204" pitchFamily="34" charset="0"/>
              <a:cs typeface="Arial" panose="020B0604020202020204" pitchFamily="34" charset="0"/>
            </a:rPr>
            <a:t>lẻti</a:t>
          </a:r>
          <a:endParaRPr lang="en-US" sz="2700" kern="1200" dirty="0">
            <a:latin typeface="Arial" panose="020B0604020202020204" pitchFamily="34" charset="0"/>
            <a:cs typeface="Arial" panose="020B0604020202020204" pitchFamily="34" charset="0"/>
          </a:endParaRPr>
        </a:p>
        <a:p>
          <a:pPr marL="0" lvl="0" indent="0" algn="l" defTabSz="1200150">
            <a:lnSpc>
              <a:spcPct val="90000"/>
            </a:lnSpc>
            <a:spcBef>
              <a:spcPct val="0"/>
            </a:spcBef>
            <a:spcAft>
              <a:spcPts val="0"/>
            </a:spcAft>
            <a:buNone/>
          </a:pPr>
          <a:endParaRPr lang="en-US" sz="2700" kern="1200" dirty="0">
            <a:latin typeface="Arial" panose="020B0604020202020204" pitchFamily="34" charset="0"/>
            <a:cs typeface="Arial" panose="020B0604020202020204" pitchFamily="34" charset="0"/>
          </a:endParaRPr>
        </a:p>
      </dsp:txBody>
      <dsp:txXfrm>
        <a:off x="971701" y="1163668"/>
        <a:ext cx="10973274" cy="937787"/>
      </dsp:txXfrm>
    </dsp:sp>
    <dsp:sp modelId="{18B8E4E5-295C-4A7C-9653-01903B7707F0}">
      <dsp:nvSpPr>
        <dsp:cNvPr id="0" name=""/>
        <dsp:cNvSpPr/>
      </dsp:nvSpPr>
      <dsp:spPr>
        <a:xfrm>
          <a:off x="1885050" y="2268984"/>
          <a:ext cx="12621642" cy="9961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ts val="0"/>
            </a:spcAft>
            <a:buNone/>
          </a:pPr>
          <a:r>
            <a:rPr lang="en-US" sz="2700" kern="1200" dirty="0" err="1">
              <a:latin typeface="Times Neue Roman" panose="020B0604020202020204" charset="0"/>
              <a:cs typeface="Arial" panose="020B0604020202020204" pitchFamily="34" charset="0"/>
            </a:rPr>
            <a:t>Chương</a:t>
          </a:r>
          <a:r>
            <a:rPr lang="en-US" sz="2700" kern="1200" dirty="0">
              <a:latin typeface="Times Neue Roman" panose="020B0604020202020204" charset="0"/>
              <a:cs typeface="Arial" panose="020B0604020202020204" pitchFamily="34" charset="0"/>
            </a:rPr>
            <a:t> 3: </a:t>
          </a:r>
          <a:r>
            <a:rPr lang="en-US" sz="2700" kern="1200" dirty="0" err="1">
              <a:latin typeface="Times Neue Roman" panose="020B0604020202020204" charset="0"/>
              <a:cs typeface="Arial" panose="020B0604020202020204" pitchFamily="34" charset="0"/>
            </a:rPr>
            <a:t>Quyết</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định</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địa</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điểm</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và</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loại</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hình</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của</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hàng</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bán</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lẻ</a:t>
          </a:r>
          <a:endParaRPr lang="en-US" sz="2700" kern="1200" dirty="0">
            <a:latin typeface="Times Neue Roman" panose="020B0604020202020204" charset="0"/>
            <a:cs typeface="Arial" panose="020B0604020202020204" pitchFamily="34" charset="0"/>
          </a:endParaRPr>
        </a:p>
      </dsp:txBody>
      <dsp:txXfrm>
        <a:off x="1914226" y="2298160"/>
        <a:ext cx="10973274" cy="937787"/>
      </dsp:txXfrm>
    </dsp:sp>
    <dsp:sp modelId="{2AB08AD4-3394-440D-ACDE-CB547DE2E6CF}">
      <dsp:nvSpPr>
        <dsp:cNvPr id="0" name=""/>
        <dsp:cNvSpPr/>
      </dsp:nvSpPr>
      <dsp:spPr>
        <a:xfrm>
          <a:off x="2827575" y="3403476"/>
          <a:ext cx="12621642" cy="9961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ts val="0"/>
            </a:spcAft>
            <a:buNone/>
          </a:pPr>
          <a:r>
            <a:rPr lang="en-US" sz="2700" kern="1200">
              <a:latin typeface="Times Neue Roman" panose="020B0604020202020204" charset="0"/>
              <a:cs typeface="Arial" panose="020B0604020202020204" pitchFamily="34" charset="0"/>
            </a:rPr>
            <a:t>Chương 4: Quyết định về danh mục sản phẩm và giá bán</a:t>
          </a:r>
        </a:p>
      </dsp:txBody>
      <dsp:txXfrm>
        <a:off x="2856751" y="3432652"/>
        <a:ext cx="10973274" cy="937787"/>
      </dsp:txXfrm>
    </dsp:sp>
    <dsp:sp modelId="{33E89D23-5021-464F-9A59-17C64FF47777}">
      <dsp:nvSpPr>
        <dsp:cNvPr id="0" name=""/>
        <dsp:cNvSpPr/>
      </dsp:nvSpPr>
      <dsp:spPr>
        <a:xfrm>
          <a:off x="3770100" y="4537968"/>
          <a:ext cx="12621642" cy="99613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ts val="0"/>
            </a:spcAft>
            <a:buNone/>
          </a:pPr>
          <a:r>
            <a:rPr lang="en-US" sz="2700" kern="1200" dirty="0" err="1">
              <a:latin typeface="Times Neue Roman" panose="020B0604020202020204" charset="0"/>
              <a:cs typeface="Arial" panose="020B0604020202020204" pitchFamily="34" charset="0"/>
            </a:rPr>
            <a:t>Chương</a:t>
          </a:r>
          <a:r>
            <a:rPr lang="en-US" sz="2700" kern="1200" dirty="0">
              <a:latin typeface="Times Neue Roman" panose="020B0604020202020204" charset="0"/>
              <a:cs typeface="Arial" panose="020B0604020202020204" pitchFamily="34" charset="0"/>
            </a:rPr>
            <a:t> 5: </a:t>
          </a:r>
          <a:r>
            <a:rPr lang="en-US" sz="2700" kern="1200" dirty="0" err="1">
              <a:latin typeface="Times Neue Roman" panose="020B0604020202020204" charset="0"/>
              <a:cs typeface="Arial" panose="020B0604020202020204" pitchFamily="34" charset="0"/>
            </a:rPr>
            <a:t>Tổ</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chức</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không</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gian</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bán</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hàng</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và</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dịch</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vụ</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khách</a:t>
          </a:r>
          <a:r>
            <a:rPr lang="en-US" sz="2700" kern="1200" dirty="0">
              <a:latin typeface="Times Neue Roman" panose="020B0604020202020204" charset="0"/>
              <a:cs typeface="Arial" panose="020B0604020202020204" pitchFamily="34" charset="0"/>
            </a:rPr>
            <a:t> </a:t>
          </a:r>
          <a:r>
            <a:rPr lang="en-US" sz="2700" kern="1200" dirty="0" err="1">
              <a:latin typeface="Times Neue Roman" panose="020B0604020202020204" charset="0"/>
              <a:cs typeface="Arial" panose="020B0604020202020204" pitchFamily="34" charset="0"/>
            </a:rPr>
            <a:t>hàng</a:t>
          </a:r>
          <a:endParaRPr lang="en-US" sz="2700" kern="1200" dirty="0">
            <a:latin typeface="Times Neue Roman" panose="020B0604020202020204" charset="0"/>
            <a:cs typeface="Arial" panose="020B0604020202020204" pitchFamily="34" charset="0"/>
          </a:endParaRPr>
        </a:p>
      </dsp:txBody>
      <dsp:txXfrm>
        <a:off x="3799276" y="4567144"/>
        <a:ext cx="10973274" cy="937787"/>
      </dsp:txXfrm>
    </dsp:sp>
    <dsp:sp modelId="{C6A5CBE4-2201-44A7-BE8E-7415F2745BE6}">
      <dsp:nvSpPr>
        <dsp:cNvPr id="0" name=""/>
        <dsp:cNvSpPr/>
      </dsp:nvSpPr>
      <dsp:spPr>
        <a:xfrm>
          <a:off x="11974151" y="727735"/>
          <a:ext cx="647490" cy="64749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ts val="0"/>
            </a:spcAft>
            <a:buNone/>
          </a:pPr>
          <a:endParaRPr lang="en-US" sz="3100" kern="1200">
            <a:latin typeface="Arial" panose="020B0604020202020204" pitchFamily="34" charset="0"/>
            <a:cs typeface="Arial" panose="020B0604020202020204" pitchFamily="34" charset="0"/>
          </a:endParaRPr>
        </a:p>
      </dsp:txBody>
      <dsp:txXfrm>
        <a:off x="12119836" y="727735"/>
        <a:ext cx="356120" cy="487236"/>
      </dsp:txXfrm>
    </dsp:sp>
    <dsp:sp modelId="{022937BF-8E4D-460A-B346-6092DBB2081B}">
      <dsp:nvSpPr>
        <dsp:cNvPr id="0" name=""/>
        <dsp:cNvSpPr/>
      </dsp:nvSpPr>
      <dsp:spPr>
        <a:xfrm>
          <a:off x="12916676" y="1862227"/>
          <a:ext cx="647490" cy="64749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ts val="0"/>
            </a:spcAft>
            <a:buNone/>
          </a:pPr>
          <a:endParaRPr lang="en-US" sz="3100" kern="1200">
            <a:latin typeface="Arial" panose="020B0604020202020204" pitchFamily="34" charset="0"/>
            <a:cs typeface="Arial" panose="020B0604020202020204" pitchFamily="34" charset="0"/>
          </a:endParaRPr>
        </a:p>
      </dsp:txBody>
      <dsp:txXfrm>
        <a:off x="13062361" y="1862227"/>
        <a:ext cx="356120" cy="487236"/>
      </dsp:txXfrm>
    </dsp:sp>
    <dsp:sp modelId="{7AEE1546-B52A-48CB-9BC3-EC2FC364E7EC}">
      <dsp:nvSpPr>
        <dsp:cNvPr id="0" name=""/>
        <dsp:cNvSpPr/>
      </dsp:nvSpPr>
      <dsp:spPr>
        <a:xfrm>
          <a:off x="13859201" y="2980117"/>
          <a:ext cx="647490" cy="647490"/>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ts val="0"/>
            </a:spcAft>
            <a:buNone/>
          </a:pPr>
          <a:endParaRPr lang="en-US" sz="3100" kern="1200">
            <a:latin typeface="Arial" panose="020B0604020202020204" pitchFamily="34" charset="0"/>
            <a:cs typeface="Arial" panose="020B0604020202020204" pitchFamily="34" charset="0"/>
          </a:endParaRPr>
        </a:p>
      </dsp:txBody>
      <dsp:txXfrm>
        <a:off x="14004886" y="2980117"/>
        <a:ext cx="356120" cy="487236"/>
      </dsp:txXfrm>
    </dsp:sp>
    <dsp:sp modelId="{48C471DC-DD7C-4128-BDB8-575D7E058B29}">
      <dsp:nvSpPr>
        <dsp:cNvPr id="0" name=""/>
        <dsp:cNvSpPr/>
      </dsp:nvSpPr>
      <dsp:spPr>
        <a:xfrm>
          <a:off x="14801727" y="4125677"/>
          <a:ext cx="647490" cy="64749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ts val="0"/>
            </a:spcAft>
            <a:buNone/>
          </a:pPr>
          <a:endParaRPr lang="en-US" sz="3100" kern="1200">
            <a:latin typeface="Arial" panose="020B0604020202020204" pitchFamily="34" charset="0"/>
            <a:cs typeface="Arial" panose="020B0604020202020204" pitchFamily="34" charset="0"/>
          </a:endParaRPr>
        </a:p>
      </dsp:txBody>
      <dsp:txXfrm>
        <a:off x="14947412" y="4125677"/>
        <a:ext cx="356120" cy="487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72416-E022-480B-A559-C3C38F66A3BF}"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CD7DB-13ED-4C25-966C-339E1233978A}" type="slidenum">
              <a:rPr lang="en-US" smtClean="0"/>
              <a:t>‹#›</a:t>
            </a:fld>
            <a:endParaRPr lang="en-US"/>
          </a:p>
        </p:txBody>
      </p:sp>
    </p:spTree>
    <p:extLst>
      <p:ext uri="{BB962C8B-B14F-4D97-AF65-F5344CB8AC3E}">
        <p14:creationId xmlns:p14="http://schemas.microsoft.com/office/powerpoint/2010/main" val="53999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2724150" y="520700"/>
            <a:ext cx="4633913" cy="2608263"/>
          </a:xfrm>
          <a:ln/>
        </p:spPr>
      </p:sp>
      <p:sp>
        <p:nvSpPr>
          <p:cNvPr id="28675" name="Rectangle 3"/>
          <p:cNvSpPr>
            <a:spLocks noGrp="1" noChangeArrowheads="1"/>
          </p:cNvSpPr>
          <p:nvPr>
            <p:ph type="body" idx="1"/>
          </p:nvPr>
        </p:nvSpPr>
        <p:spPr>
          <a:noFill/>
          <a:ln/>
        </p:spPr>
        <p:txBody>
          <a:bodyPr/>
          <a:lstStyle/>
          <a:p>
            <a:endParaRPr lang="vi-VN"/>
          </a:p>
        </p:txBody>
      </p:sp>
    </p:spTree>
    <p:extLst>
      <p:ext uri="{BB962C8B-B14F-4D97-AF65-F5344CB8AC3E}">
        <p14:creationId xmlns:p14="http://schemas.microsoft.com/office/powerpoint/2010/main" val="230955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AF700-E0A6-AE4B-9FB5-E5F7BD222949}" type="slidenum">
              <a:t>37</a:t>
            </a:fld>
            <a:endParaRPr lang="en-US"/>
          </a:p>
        </p:txBody>
      </p:sp>
    </p:spTree>
    <p:extLst>
      <p:ext uri="{BB962C8B-B14F-4D97-AF65-F5344CB8AC3E}">
        <p14:creationId xmlns:p14="http://schemas.microsoft.com/office/powerpoint/2010/main" val="243154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AF700-E0A6-AE4B-9FB5-E5F7BD222949}" type="slidenum">
              <a:t>38</a:t>
            </a:fld>
            <a:endParaRPr lang="en-US"/>
          </a:p>
        </p:txBody>
      </p:sp>
    </p:spTree>
    <p:extLst>
      <p:ext uri="{BB962C8B-B14F-4D97-AF65-F5344CB8AC3E}">
        <p14:creationId xmlns:p14="http://schemas.microsoft.com/office/powerpoint/2010/main" val="28914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AF700-E0A6-AE4B-9FB5-E5F7BD222949}" type="slidenum">
              <a:t>39</a:t>
            </a:fld>
            <a:endParaRPr lang="en-US"/>
          </a:p>
        </p:txBody>
      </p:sp>
    </p:spTree>
    <p:extLst>
      <p:ext uri="{BB962C8B-B14F-4D97-AF65-F5344CB8AC3E}">
        <p14:creationId xmlns:p14="http://schemas.microsoft.com/office/powerpoint/2010/main" val="177006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p>
        </p:txBody>
      </p:sp>
      <p:sp>
        <p:nvSpPr>
          <p:cNvPr id="4" name="Slide Number Placeholder 3"/>
          <p:cNvSpPr>
            <a:spLocks noGrp="1"/>
          </p:cNvSpPr>
          <p:nvPr>
            <p:ph type="sldNum" sz="quarter" idx="10"/>
          </p:nvPr>
        </p:nvSpPr>
        <p:spPr/>
        <p:txBody>
          <a:bodyPr/>
          <a:lstStyle/>
          <a:p>
            <a:fld id="{94471E79-4224-954A-B340-13C5E9C1424C}" type="slidenum">
              <a:t>43</a:t>
            </a:fld>
            <a:endParaRPr lang="en-US"/>
          </a:p>
        </p:txBody>
      </p:sp>
    </p:spTree>
    <p:extLst>
      <p:ext uri="{BB962C8B-B14F-4D97-AF65-F5344CB8AC3E}">
        <p14:creationId xmlns:p14="http://schemas.microsoft.com/office/powerpoint/2010/main" val="3903111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C31A9-1E62-964B-B865-F472BCD4E88A}" type="slidenum">
              <a:t>44</a:t>
            </a:fld>
            <a:endParaRPr lang="en-US"/>
          </a:p>
        </p:txBody>
      </p:sp>
    </p:spTree>
    <p:extLst>
      <p:ext uri="{BB962C8B-B14F-4D97-AF65-F5344CB8AC3E}">
        <p14:creationId xmlns:p14="http://schemas.microsoft.com/office/powerpoint/2010/main" val="238206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C31A9-1E62-964B-B865-F472BCD4E88A}" type="slidenum">
              <a:t>46</a:t>
            </a:fld>
            <a:endParaRPr lang="en-US"/>
          </a:p>
        </p:txBody>
      </p:sp>
    </p:spTree>
    <p:extLst>
      <p:ext uri="{BB962C8B-B14F-4D97-AF65-F5344CB8AC3E}">
        <p14:creationId xmlns:p14="http://schemas.microsoft.com/office/powerpoint/2010/main" val="178385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C31A9-1E62-964B-B865-F472BCD4E88A}" type="slidenum">
              <a:rPr lang="uk-UA"/>
              <a:t>47</a:t>
            </a:fld>
            <a:endParaRPr lang="uk-UA"/>
          </a:p>
        </p:txBody>
      </p:sp>
    </p:spTree>
    <p:extLst>
      <p:ext uri="{BB962C8B-B14F-4D97-AF65-F5344CB8AC3E}">
        <p14:creationId xmlns:p14="http://schemas.microsoft.com/office/powerpoint/2010/main" val="1723420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C31A9-1E62-964B-B865-F472BCD4E88A}" type="slidenum">
              <a:rPr lang="uk-UA"/>
              <a:t>48</a:t>
            </a:fld>
            <a:endParaRPr lang="uk-UA"/>
          </a:p>
        </p:txBody>
      </p:sp>
    </p:spTree>
    <p:extLst>
      <p:ext uri="{BB962C8B-B14F-4D97-AF65-F5344CB8AC3E}">
        <p14:creationId xmlns:p14="http://schemas.microsoft.com/office/powerpoint/2010/main" val="720531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51</a:t>
            </a:fld>
            <a:endParaRPr lang="en-US"/>
          </a:p>
        </p:txBody>
      </p:sp>
    </p:spTree>
    <p:extLst>
      <p:ext uri="{BB962C8B-B14F-4D97-AF65-F5344CB8AC3E}">
        <p14:creationId xmlns:p14="http://schemas.microsoft.com/office/powerpoint/2010/main" val="147153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53</a:t>
            </a:fld>
            <a:endParaRPr lang="en-US"/>
          </a:p>
        </p:txBody>
      </p:sp>
    </p:spTree>
    <p:extLst>
      <p:ext uri="{BB962C8B-B14F-4D97-AF65-F5344CB8AC3E}">
        <p14:creationId xmlns:p14="http://schemas.microsoft.com/office/powerpoint/2010/main" val="284625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CE92C1-C889-5041-BF32-56396BC3AB69}"/>
              </a:ext>
            </a:extLst>
          </p:cNvPr>
          <p:cNvSpPr>
            <a:spLocks noGrp="1" noChangeArrowheads="1"/>
          </p:cNvSpPr>
          <p:nvPr>
            <p:ph type="sldNum" sz="quarter" idx="5"/>
          </p:nvPr>
        </p:nvSpPr>
        <p:spPr/>
        <p:txBody>
          <a:bodyPr/>
          <a:lstStyle/>
          <a:p>
            <a:pPr>
              <a:defRPr/>
            </a:pPr>
            <a:fld id="{B3E709FE-3EEE-254B-BA9F-23C77250F6F7}" type="slidenum">
              <a:rPr lang="en-US"/>
              <a:pPr>
                <a:defRPr/>
              </a:pPr>
              <a:t>18</a:t>
            </a:fld>
            <a:endParaRPr lang="en-US"/>
          </a:p>
        </p:txBody>
      </p:sp>
      <p:sp>
        <p:nvSpPr>
          <p:cNvPr id="40962" name="Rectangle 2">
            <a:extLst>
              <a:ext uri="{FF2B5EF4-FFF2-40B4-BE49-F238E27FC236}">
                <a16:creationId xmlns:a16="http://schemas.microsoft.com/office/drawing/2014/main" id="{6B2D0D11-CF2C-F643-AA75-D7CDE237FF82}"/>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5E965EF1-8851-D346-BEC2-2A00445493A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3403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54</a:t>
            </a:fld>
            <a:endParaRPr lang="en-US"/>
          </a:p>
        </p:txBody>
      </p:sp>
    </p:spTree>
    <p:extLst>
      <p:ext uri="{BB962C8B-B14F-4D97-AF65-F5344CB8AC3E}">
        <p14:creationId xmlns:p14="http://schemas.microsoft.com/office/powerpoint/2010/main" val="200970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DDAF0-5134-F940-B201-D77FBD53179E}" type="slidenum">
              <a:rPr lang="en-US"/>
              <a:t>55</a:t>
            </a:fld>
            <a:endParaRPr lang="en-US"/>
          </a:p>
        </p:txBody>
      </p:sp>
    </p:spTree>
    <p:extLst>
      <p:ext uri="{BB962C8B-B14F-4D97-AF65-F5344CB8AC3E}">
        <p14:creationId xmlns:p14="http://schemas.microsoft.com/office/powerpoint/2010/main" val="364687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56</a:t>
            </a:fld>
            <a:endParaRPr lang="en-US"/>
          </a:p>
        </p:txBody>
      </p:sp>
    </p:spTree>
    <p:extLst>
      <p:ext uri="{BB962C8B-B14F-4D97-AF65-F5344CB8AC3E}">
        <p14:creationId xmlns:p14="http://schemas.microsoft.com/office/powerpoint/2010/main" val="2863846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sym typeface="Wingdings" pitchFamily="2" charset="2"/>
            </a:endParaRPr>
          </a:p>
        </p:txBody>
      </p:sp>
      <p:sp>
        <p:nvSpPr>
          <p:cNvPr id="4" name="Slide Number Placeholder 3"/>
          <p:cNvSpPr>
            <a:spLocks noGrp="1"/>
          </p:cNvSpPr>
          <p:nvPr>
            <p:ph type="sldNum" sz="quarter" idx="10"/>
          </p:nvPr>
        </p:nvSpPr>
        <p:spPr/>
        <p:txBody>
          <a:bodyPr/>
          <a:lstStyle/>
          <a:p>
            <a:fld id="{059DDAF0-5134-F940-B201-D77FBD53179E}" type="slidenum">
              <a:t>57</a:t>
            </a:fld>
            <a:endParaRPr lang="en-US"/>
          </a:p>
        </p:txBody>
      </p:sp>
    </p:spTree>
    <p:extLst>
      <p:ext uri="{BB962C8B-B14F-4D97-AF65-F5344CB8AC3E}">
        <p14:creationId xmlns:p14="http://schemas.microsoft.com/office/powerpoint/2010/main" val="27307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58</a:t>
            </a:fld>
            <a:endParaRPr lang="en-US"/>
          </a:p>
        </p:txBody>
      </p:sp>
    </p:spTree>
    <p:extLst>
      <p:ext uri="{BB962C8B-B14F-4D97-AF65-F5344CB8AC3E}">
        <p14:creationId xmlns:p14="http://schemas.microsoft.com/office/powerpoint/2010/main" val="4284498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60</a:t>
            </a:fld>
            <a:endParaRPr lang="en-US"/>
          </a:p>
        </p:txBody>
      </p:sp>
    </p:spTree>
    <p:extLst>
      <p:ext uri="{BB962C8B-B14F-4D97-AF65-F5344CB8AC3E}">
        <p14:creationId xmlns:p14="http://schemas.microsoft.com/office/powerpoint/2010/main" val="4041233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61</a:t>
            </a:fld>
            <a:endParaRPr lang="en-US"/>
          </a:p>
        </p:txBody>
      </p:sp>
    </p:spTree>
    <p:extLst>
      <p:ext uri="{BB962C8B-B14F-4D97-AF65-F5344CB8AC3E}">
        <p14:creationId xmlns:p14="http://schemas.microsoft.com/office/powerpoint/2010/main" val="1436567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62</a:t>
            </a:fld>
            <a:endParaRPr lang="en-US"/>
          </a:p>
        </p:txBody>
      </p:sp>
    </p:spTree>
    <p:extLst>
      <p:ext uri="{BB962C8B-B14F-4D97-AF65-F5344CB8AC3E}">
        <p14:creationId xmlns:p14="http://schemas.microsoft.com/office/powerpoint/2010/main" val="3302536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059DDAF0-5134-F940-B201-D77FBD53179E}" type="slidenum">
              <a:rPr lang="uk-UA"/>
              <a:t>63</a:t>
            </a:fld>
            <a:endParaRPr lang="uk-UA"/>
          </a:p>
        </p:txBody>
      </p:sp>
    </p:spTree>
    <p:extLst>
      <p:ext uri="{BB962C8B-B14F-4D97-AF65-F5344CB8AC3E}">
        <p14:creationId xmlns:p14="http://schemas.microsoft.com/office/powerpoint/2010/main" val="1881593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64</a:t>
            </a:fld>
            <a:endParaRPr lang="en-US"/>
          </a:p>
        </p:txBody>
      </p:sp>
    </p:spTree>
    <p:extLst>
      <p:ext uri="{BB962C8B-B14F-4D97-AF65-F5344CB8AC3E}">
        <p14:creationId xmlns:p14="http://schemas.microsoft.com/office/powerpoint/2010/main" val="72118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6DDA997-DE74-7347-9CCE-737A79B783E7}" type="slidenum">
              <a:rPr lang="en-US" altLang="en-US"/>
              <a:pPr>
                <a:defRPr/>
              </a:pPr>
              <a:t>21</a:t>
            </a:fld>
            <a:endParaRPr lang="en-US" altLang="en-US"/>
          </a:p>
        </p:txBody>
      </p:sp>
    </p:spTree>
    <p:extLst>
      <p:ext uri="{BB962C8B-B14F-4D97-AF65-F5344CB8AC3E}">
        <p14:creationId xmlns:p14="http://schemas.microsoft.com/office/powerpoint/2010/main" val="165003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t>67</a:t>
            </a:fld>
            <a:endParaRPr lang="en-US"/>
          </a:p>
        </p:txBody>
      </p:sp>
    </p:spTree>
    <p:extLst>
      <p:ext uri="{BB962C8B-B14F-4D97-AF65-F5344CB8AC3E}">
        <p14:creationId xmlns:p14="http://schemas.microsoft.com/office/powerpoint/2010/main" val="4107788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DDAF0-5134-F940-B201-D77FBD53179E}" type="slidenum">
              <a:rPr lang="uk-UA"/>
              <a:t>68</a:t>
            </a:fld>
            <a:endParaRPr lang="uk-UA"/>
          </a:p>
        </p:txBody>
      </p:sp>
    </p:spTree>
    <p:extLst>
      <p:ext uri="{BB962C8B-B14F-4D97-AF65-F5344CB8AC3E}">
        <p14:creationId xmlns:p14="http://schemas.microsoft.com/office/powerpoint/2010/main" val="2655736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EE73458-D972-7444-A423-18ED6CFDBF80}" type="slidenum">
              <a:rPr lang="en-US"/>
              <a:t>71</a:t>
            </a:fld>
            <a:endParaRPr lang="en-US"/>
          </a:p>
        </p:txBody>
      </p:sp>
    </p:spTree>
    <p:extLst>
      <p:ext uri="{BB962C8B-B14F-4D97-AF65-F5344CB8AC3E}">
        <p14:creationId xmlns:p14="http://schemas.microsoft.com/office/powerpoint/2010/main" val="2387926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73458-D972-7444-A423-18ED6CFDBF80}" type="slidenum">
              <a:rPr lang="en-US"/>
              <a:t>75</a:t>
            </a:fld>
            <a:endParaRPr lang="en-US"/>
          </a:p>
        </p:txBody>
      </p:sp>
    </p:spTree>
    <p:extLst>
      <p:ext uri="{BB962C8B-B14F-4D97-AF65-F5344CB8AC3E}">
        <p14:creationId xmlns:p14="http://schemas.microsoft.com/office/powerpoint/2010/main" val="3795101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73458-D972-7444-A423-18ED6CFDBF80}" type="slidenum">
              <a:t>76</a:t>
            </a:fld>
            <a:endParaRPr lang="en-US"/>
          </a:p>
        </p:txBody>
      </p:sp>
    </p:spTree>
    <p:extLst>
      <p:ext uri="{BB962C8B-B14F-4D97-AF65-F5344CB8AC3E}">
        <p14:creationId xmlns:p14="http://schemas.microsoft.com/office/powerpoint/2010/main" val="87229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73458-D972-7444-A423-18ED6CFDBF80}" type="slidenum">
              <a:rPr lang="en-US"/>
              <a:t>77</a:t>
            </a:fld>
            <a:endParaRPr lang="en-US"/>
          </a:p>
        </p:txBody>
      </p:sp>
    </p:spTree>
    <p:extLst>
      <p:ext uri="{BB962C8B-B14F-4D97-AF65-F5344CB8AC3E}">
        <p14:creationId xmlns:p14="http://schemas.microsoft.com/office/powerpoint/2010/main" val="1922557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73458-D972-7444-A423-18ED6CFDBF80}" type="slidenum">
              <a:rPr lang="en-US"/>
              <a:t>78</a:t>
            </a:fld>
            <a:endParaRPr lang="en-US"/>
          </a:p>
        </p:txBody>
      </p:sp>
    </p:spTree>
    <p:extLst>
      <p:ext uri="{BB962C8B-B14F-4D97-AF65-F5344CB8AC3E}">
        <p14:creationId xmlns:p14="http://schemas.microsoft.com/office/powerpoint/2010/main" val="2013895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73458-D972-7444-A423-18ED6CFDBF80}" type="slidenum">
              <a:rPr lang="en-US"/>
              <a:t>79</a:t>
            </a:fld>
            <a:endParaRPr lang="en-US"/>
          </a:p>
        </p:txBody>
      </p:sp>
    </p:spTree>
    <p:extLst>
      <p:ext uri="{BB962C8B-B14F-4D97-AF65-F5344CB8AC3E}">
        <p14:creationId xmlns:p14="http://schemas.microsoft.com/office/powerpoint/2010/main" val="1444645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73458-D972-7444-A423-18ED6CFDBF80}" type="slidenum">
              <a:t>80</a:t>
            </a:fld>
            <a:endParaRPr lang="en-US"/>
          </a:p>
        </p:txBody>
      </p:sp>
    </p:spTree>
    <p:extLst>
      <p:ext uri="{BB962C8B-B14F-4D97-AF65-F5344CB8AC3E}">
        <p14:creationId xmlns:p14="http://schemas.microsoft.com/office/powerpoint/2010/main" val="2289620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EE73458-D972-7444-A423-18ED6CFDBF80}" type="slidenum">
              <a:t>81</a:t>
            </a:fld>
            <a:endParaRPr lang="en-US"/>
          </a:p>
        </p:txBody>
      </p:sp>
    </p:spTree>
    <p:extLst>
      <p:ext uri="{BB962C8B-B14F-4D97-AF65-F5344CB8AC3E}">
        <p14:creationId xmlns:p14="http://schemas.microsoft.com/office/powerpoint/2010/main" val="231541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Times New Roman" panose="02020603050405020304"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F6DDA997-DE74-7347-9CCE-737A79B783E7}" type="slidenum">
              <a:rPr lang="en-US" altLang="en-US"/>
              <a:pPr>
                <a:defRPr/>
              </a:pPr>
              <a:t>23</a:t>
            </a:fld>
            <a:endParaRPr lang="en-US" altLang="en-US"/>
          </a:p>
        </p:txBody>
      </p:sp>
    </p:spTree>
    <p:extLst>
      <p:ext uri="{BB962C8B-B14F-4D97-AF65-F5344CB8AC3E}">
        <p14:creationId xmlns:p14="http://schemas.microsoft.com/office/powerpoint/2010/main" val="93005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6DDA997-DE74-7347-9CCE-737A79B783E7}" type="slidenum">
              <a:rPr lang="en-US" altLang="en-US"/>
              <a:pPr>
                <a:defRPr/>
              </a:pPr>
              <a:t>24</a:t>
            </a:fld>
            <a:endParaRPr lang="en-US" altLang="en-US"/>
          </a:p>
        </p:txBody>
      </p:sp>
    </p:spTree>
    <p:extLst>
      <p:ext uri="{BB962C8B-B14F-4D97-AF65-F5344CB8AC3E}">
        <p14:creationId xmlns:p14="http://schemas.microsoft.com/office/powerpoint/2010/main" val="256802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AC2FE335-8022-5D4D-B1E2-DA0C229B1FB5}"/>
              </a:ext>
            </a:extLst>
          </p:cNvPr>
          <p:cNvSpPr>
            <a:spLocks noGrp="1" noRot="1" noChangeAspect="1" noChangeArrowheads="1" noTextEdit="1"/>
          </p:cNvSpPr>
          <p:nvPr>
            <p:ph type="sldImg"/>
          </p:nvPr>
        </p:nvSpPr>
        <p:spPr>
          <a:ln/>
        </p:spPr>
      </p:sp>
      <p:sp>
        <p:nvSpPr>
          <p:cNvPr id="87042" name="Notes Placeholder 2">
            <a:extLst>
              <a:ext uri="{FF2B5EF4-FFF2-40B4-BE49-F238E27FC236}">
                <a16:creationId xmlns:a16="http://schemas.microsoft.com/office/drawing/2014/main" id="{B3BB7E9D-EDFD-7F44-81CD-D8014027FD97}"/>
              </a:ext>
            </a:extLst>
          </p:cNvPr>
          <p:cNvSpPr>
            <a:spLocks noGrp="1" noChangeArrowheads="1"/>
          </p:cNvSpPr>
          <p:nvPr>
            <p:ph type="body" idx="1"/>
          </p:nvPr>
        </p:nvSpPr>
        <p:spPr>
          <a:noFill/>
        </p:spPr>
        <p:txBody>
          <a:bodyPr/>
          <a:lstStyle/>
          <a:p>
            <a:endParaRPr lang="en-US" altLang="en-US"/>
          </a:p>
        </p:txBody>
      </p:sp>
      <p:sp>
        <p:nvSpPr>
          <p:cNvPr id="4" name="Slide Number Placeholder 3">
            <a:extLst>
              <a:ext uri="{FF2B5EF4-FFF2-40B4-BE49-F238E27FC236}">
                <a16:creationId xmlns:a16="http://schemas.microsoft.com/office/drawing/2014/main" id="{1A595B5D-A489-BC4B-9A60-B81B6C46EA04}"/>
              </a:ext>
            </a:extLst>
          </p:cNvPr>
          <p:cNvSpPr>
            <a:spLocks noGrp="1"/>
          </p:cNvSpPr>
          <p:nvPr>
            <p:ph type="sldNum" sz="quarter" idx="5"/>
          </p:nvPr>
        </p:nvSpPr>
        <p:spPr/>
        <p:txBody>
          <a:bodyPr/>
          <a:lstStyle/>
          <a:p>
            <a:pPr>
              <a:defRPr/>
            </a:pPr>
            <a:fld id="{4FF44DE0-02A2-174B-9F59-46A881A0AB01}" type="slidenum">
              <a:rPr lang="en-US"/>
              <a:pPr>
                <a:defRPr/>
              </a:pPr>
              <a:t>25</a:t>
            </a:fld>
            <a:endParaRPr lang="en-US"/>
          </a:p>
        </p:txBody>
      </p:sp>
    </p:spTree>
    <p:extLst>
      <p:ext uri="{BB962C8B-B14F-4D97-AF65-F5344CB8AC3E}">
        <p14:creationId xmlns:p14="http://schemas.microsoft.com/office/powerpoint/2010/main" val="76524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9D140008-E65C-6E4F-9C8C-EDB1D865BCE1}"/>
              </a:ext>
            </a:extLst>
          </p:cNvPr>
          <p:cNvSpPr>
            <a:spLocks noGrp="1" noRot="1" noChangeAspect="1" noChangeArrowheads="1" noTextEdit="1"/>
          </p:cNvSpPr>
          <p:nvPr>
            <p:ph type="sldImg"/>
          </p:nvPr>
        </p:nvSpPr>
        <p:spPr>
          <a:ln/>
        </p:spPr>
      </p:sp>
      <p:sp>
        <p:nvSpPr>
          <p:cNvPr id="99330" name="Notes Placeholder 2">
            <a:extLst>
              <a:ext uri="{FF2B5EF4-FFF2-40B4-BE49-F238E27FC236}">
                <a16:creationId xmlns:a16="http://schemas.microsoft.com/office/drawing/2014/main" id="{055AC6A7-7530-9D4B-B34F-836FD358D342}"/>
              </a:ext>
            </a:extLst>
          </p:cNvPr>
          <p:cNvSpPr>
            <a:spLocks noGrp="1" noChangeArrowheads="1"/>
          </p:cNvSpPr>
          <p:nvPr>
            <p:ph type="body" idx="1"/>
          </p:nvPr>
        </p:nvSpPr>
        <p:spPr>
          <a:noFill/>
        </p:spPr>
        <p:txBody>
          <a:bodyPr/>
          <a:lstStyle/>
          <a:p>
            <a:pPr marL="171450" indent="-171450">
              <a:buFontTx/>
              <a:buChar char="-"/>
            </a:pPr>
            <a:endParaRPr lang="en-US" altLang="en-US"/>
          </a:p>
        </p:txBody>
      </p:sp>
      <p:sp>
        <p:nvSpPr>
          <p:cNvPr id="4" name="Slide Number Placeholder 3">
            <a:extLst>
              <a:ext uri="{FF2B5EF4-FFF2-40B4-BE49-F238E27FC236}">
                <a16:creationId xmlns:a16="http://schemas.microsoft.com/office/drawing/2014/main" id="{F3BCB1C9-E7F0-2C4D-B11A-B2FBEE4C06A6}"/>
              </a:ext>
            </a:extLst>
          </p:cNvPr>
          <p:cNvSpPr>
            <a:spLocks noGrp="1"/>
          </p:cNvSpPr>
          <p:nvPr>
            <p:ph type="sldNum" sz="quarter" idx="5"/>
          </p:nvPr>
        </p:nvSpPr>
        <p:spPr/>
        <p:txBody>
          <a:bodyPr/>
          <a:lstStyle/>
          <a:p>
            <a:pPr>
              <a:defRPr/>
            </a:pPr>
            <a:fld id="{8E09F74C-6EF7-9942-A699-BC50851DFBB6}" type="slidenum">
              <a:rPr lang="en-US"/>
              <a:pPr>
                <a:defRPr/>
              </a:pPr>
              <a:t>26</a:t>
            </a:fld>
            <a:endParaRPr lang="en-US"/>
          </a:p>
        </p:txBody>
      </p:sp>
    </p:spTree>
    <p:extLst>
      <p:ext uri="{BB962C8B-B14F-4D97-AF65-F5344CB8AC3E}">
        <p14:creationId xmlns:p14="http://schemas.microsoft.com/office/powerpoint/2010/main" val="327192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F39AF700-E0A6-AE4B-9FB5-E5F7BD222949}" type="slidenum">
              <a:t>33</a:t>
            </a:fld>
            <a:endParaRPr lang="en-US"/>
          </a:p>
        </p:txBody>
      </p:sp>
    </p:spTree>
    <p:extLst>
      <p:ext uri="{BB962C8B-B14F-4D97-AF65-F5344CB8AC3E}">
        <p14:creationId xmlns:p14="http://schemas.microsoft.com/office/powerpoint/2010/main" val="208564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AF700-E0A6-AE4B-9FB5-E5F7BD222949}" type="slidenum">
              <a:t>35</a:t>
            </a:fld>
            <a:endParaRPr lang="en-US"/>
          </a:p>
        </p:txBody>
      </p:sp>
    </p:spTree>
    <p:extLst>
      <p:ext uri="{BB962C8B-B14F-4D97-AF65-F5344CB8AC3E}">
        <p14:creationId xmlns:p14="http://schemas.microsoft.com/office/powerpoint/2010/main" val="401181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17.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50958" y="3667182"/>
            <a:ext cx="5841760" cy="6861452"/>
          </a:xfrm>
          <a:prstGeom prst="rect">
            <a:avLst/>
          </a:prstGeom>
          <a:solidFill>
            <a:srgbClr val="FFB923"/>
          </a:solidFill>
        </p:spPr>
        <p:txBody>
          <a:bodyPr/>
          <a:lstStyle/>
          <a:p>
            <a:endParaRPr lang="en-US"/>
          </a:p>
        </p:txBody>
      </p:sp>
      <p:pic>
        <p:nvPicPr>
          <p:cNvPr id="3" name="Picture 3"/>
          <p:cNvPicPr>
            <a:picLocks noChangeAspect="1"/>
          </p:cNvPicPr>
          <p:nvPr/>
        </p:nvPicPr>
        <p:blipFill>
          <a:blip r:embed="rId2"/>
          <a:srcRect t="36101" b="36101"/>
          <a:stretch>
            <a:fillRect/>
          </a:stretch>
        </p:blipFill>
        <p:spPr>
          <a:xfrm>
            <a:off x="-204719" y="-224451"/>
            <a:ext cx="18697437" cy="3891633"/>
          </a:xfrm>
          <a:prstGeom prst="rect">
            <a:avLst/>
          </a:prstGeom>
        </p:spPr>
      </p:pic>
      <p:grpSp>
        <p:nvGrpSpPr>
          <p:cNvPr id="4" name="Group 4"/>
          <p:cNvGrpSpPr/>
          <p:nvPr/>
        </p:nvGrpSpPr>
        <p:grpSpPr>
          <a:xfrm>
            <a:off x="12725401" y="5171802"/>
            <a:ext cx="5767316" cy="1121853"/>
            <a:chOff x="0" y="0"/>
            <a:chExt cx="5479815" cy="1495804"/>
          </a:xfrm>
        </p:grpSpPr>
        <p:sp>
          <p:nvSpPr>
            <p:cNvPr id="5" name="TextBox 5"/>
            <p:cNvSpPr txBox="1"/>
            <p:nvPr/>
          </p:nvSpPr>
          <p:spPr>
            <a:xfrm>
              <a:off x="1435132" y="109527"/>
              <a:ext cx="4044683" cy="1386277"/>
            </a:xfrm>
            <a:prstGeom prst="rect">
              <a:avLst/>
            </a:prstGeom>
          </p:spPr>
          <p:txBody>
            <a:bodyPr wrap="square" lIns="0" tIns="0" rIns="0" bIns="0" rtlCol="0" anchor="t">
              <a:spAutoFit/>
            </a:bodyPr>
            <a:lstStyle/>
            <a:p>
              <a:pPr>
                <a:lnSpc>
                  <a:spcPts val="4201"/>
                </a:lnSpc>
              </a:pPr>
              <a:r>
                <a:rPr lang="en-US" sz="3001" dirty="0" err="1">
                  <a:solidFill>
                    <a:srgbClr val="000000"/>
                  </a:solidFill>
                  <a:latin typeface="Times Neue Roman" panose="020B0604020202020204" charset="0"/>
                </a:rPr>
                <a:t>Người</a:t>
              </a:r>
              <a:r>
                <a:rPr lang="en-US" sz="3001" dirty="0">
                  <a:solidFill>
                    <a:srgbClr val="000000"/>
                  </a:solidFill>
                  <a:latin typeface="Times Neue Roman" panose="020B0604020202020204" charset="0"/>
                </a:rPr>
                <a:t> </a:t>
              </a:r>
              <a:r>
                <a:rPr lang="en-US" sz="3001" dirty="0" err="1">
                  <a:solidFill>
                    <a:srgbClr val="000000"/>
                  </a:solidFill>
                  <a:latin typeface="Times Neue Roman" panose="020B0604020202020204" charset="0"/>
                </a:rPr>
                <a:t>biên</a:t>
              </a:r>
              <a:r>
                <a:rPr lang="en-US" sz="3001" dirty="0">
                  <a:solidFill>
                    <a:srgbClr val="000000"/>
                  </a:solidFill>
                  <a:latin typeface="Times Neue Roman" panose="020B0604020202020204" charset="0"/>
                </a:rPr>
                <a:t> </a:t>
              </a:r>
              <a:r>
                <a:rPr lang="en-US" sz="3001" dirty="0" err="1">
                  <a:solidFill>
                    <a:srgbClr val="000000"/>
                  </a:solidFill>
                  <a:latin typeface="Times Neue Roman" panose="020B0604020202020204" charset="0"/>
                </a:rPr>
                <a:t>soạn</a:t>
              </a:r>
              <a:r>
                <a:rPr lang="en-US" sz="3001" dirty="0">
                  <a:solidFill>
                    <a:srgbClr val="000000"/>
                  </a:solidFill>
                  <a:latin typeface="Times Neue Roman" panose="020B0604020202020204" charset="0"/>
                </a:rPr>
                <a:t>: </a:t>
              </a:r>
            </a:p>
            <a:p>
              <a:pPr>
                <a:lnSpc>
                  <a:spcPts val="4201"/>
                </a:lnSpc>
              </a:pPr>
              <a:r>
                <a:rPr lang="en-US" sz="3001" dirty="0">
                  <a:solidFill>
                    <a:srgbClr val="000000"/>
                  </a:solidFill>
                  <a:latin typeface="Times Neue Roman" panose="020B0604020202020204" charset="0"/>
                </a:rPr>
                <a:t>TS. Lê Thị Phương Thanh</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515" y="-8515"/>
              <a:ext cx="919616" cy="936646"/>
            </a:xfrm>
            <a:prstGeom prst="rect">
              <a:avLst/>
            </a:prstGeom>
          </p:spPr>
        </p:pic>
      </p:grpSp>
      <p:sp>
        <p:nvSpPr>
          <p:cNvPr id="7" name="AutoShape 7"/>
          <p:cNvSpPr/>
          <p:nvPr/>
        </p:nvSpPr>
        <p:spPr>
          <a:xfrm>
            <a:off x="13514641" y="6808888"/>
            <a:ext cx="3909677" cy="0"/>
          </a:xfrm>
          <a:prstGeom prst="line">
            <a:avLst/>
          </a:prstGeom>
          <a:ln w="19050" cap="rnd">
            <a:solidFill>
              <a:srgbClr val="000000"/>
            </a:solidFill>
            <a:prstDash val="solid"/>
            <a:headEnd type="none" w="sm" len="sm"/>
            <a:tailEnd type="none" w="sm" len="sm"/>
          </a:ln>
        </p:spPr>
        <p:txBody>
          <a:bodyPr/>
          <a:lstStyle/>
          <a:p>
            <a:endParaRPr lang="en-US"/>
          </a:p>
        </p:txBody>
      </p:sp>
      <p:grpSp>
        <p:nvGrpSpPr>
          <p:cNvPr id="8" name="Group 8"/>
          <p:cNvGrpSpPr/>
          <p:nvPr/>
        </p:nvGrpSpPr>
        <p:grpSpPr>
          <a:xfrm>
            <a:off x="1028700" y="5012884"/>
            <a:ext cx="10509034" cy="4245416"/>
            <a:chOff x="0" y="142875"/>
            <a:chExt cx="14012045" cy="5660555"/>
          </a:xfrm>
        </p:grpSpPr>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60" t="21264" r="6608" b="71845"/>
            <a:stretch>
              <a:fillRect/>
            </a:stretch>
          </p:blipFill>
          <p:spPr>
            <a:xfrm>
              <a:off x="0" y="5172591"/>
              <a:ext cx="8535982" cy="630839"/>
            </a:xfrm>
            <a:prstGeom prst="rect">
              <a:avLst/>
            </a:prstGeom>
          </p:spPr>
        </p:pic>
        <p:sp>
          <p:nvSpPr>
            <p:cNvPr id="10" name="TextBox 10"/>
            <p:cNvSpPr txBox="1"/>
            <p:nvPr/>
          </p:nvSpPr>
          <p:spPr>
            <a:xfrm>
              <a:off x="0" y="142875"/>
              <a:ext cx="14012045" cy="4604338"/>
            </a:xfrm>
            <a:prstGeom prst="rect">
              <a:avLst/>
            </a:prstGeom>
          </p:spPr>
          <p:txBody>
            <a:bodyPr lIns="0" tIns="0" rIns="0" bIns="0" rtlCol="0" anchor="t">
              <a:spAutoFit/>
            </a:bodyPr>
            <a:lstStyle/>
            <a:p>
              <a:pPr marL="0" lvl="0" indent="0" algn="ctr">
                <a:lnSpc>
                  <a:spcPts val="13392"/>
                </a:lnSpc>
                <a:spcBef>
                  <a:spcPct val="0"/>
                </a:spcBef>
              </a:pPr>
              <a:r>
                <a:rPr lang="en-US" sz="12400" spc="-124" dirty="0">
                  <a:solidFill>
                    <a:srgbClr val="000000"/>
                  </a:solidFill>
                  <a:latin typeface="Times Neue Roman Bold"/>
                </a:rPr>
                <a:t>QUẢN TRỊ BÁN LẺ</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descr="Large confetti"/>
          <p:cNvSpPr>
            <a:spLocks noGrp="1" noChangeArrowheads="1"/>
          </p:cNvSpPr>
          <p:nvPr>
            <p:ph type="title"/>
          </p:nvPr>
        </p:nvSpPr>
        <p:spPr>
          <a:xfrm>
            <a:off x="3200400" y="342900"/>
            <a:ext cx="12261264" cy="1371600"/>
          </a:xfrm>
        </p:spPr>
        <p:txBody>
          <a:bodyPr anchor="ctr">
            <a:normAutofit/>
          </a:bodyPr>
          <a:lstStyle/>
          <a:p>
            <a:r>
              <a:rPr lang="en-US" sz="4200" dirty="0" err="1">
                <a:solidFill>
                  <a:schemeClr val="tx1">
                    <a:lumMod val="95000"/>
                    <a:lumOff val="5000"/>
                  </a:schemeClr>
                </a:solidFill>
                <a:latin typeface="Times Neue Roman" panose="020B0604020202020204" charset="0"/>
              </a:rPr>
              <a:t>Chương</a:t>
            </a:r>
            <a:r>
              <a:rPr lang="en-US" sz="4200" dirty="0">
                <a:solidFill>
                  <a:schemeClr val="tx1">
                    <a:lumMod val="95000"/>
                    <a:lumOff val="5000"/>
                  </a:schemeClr>
                </a:solidFill>
                <a:latin typeface="Times Neue Roman" panose="020B0604020202020204" charset="0"/>
              </a:rPr>
              <a:t> 1: </a:t>
            </a:r>
            <a:r>
              <a:rPr lang="en-US" sz="4200" dirty="0" err="1">
                <a:solidFill>
                  <a:schemeClr val="tx1">
                    <a:lumMod val="95000"/>
                    <a:lumOff val="5000"/>
                  </a:schemeClr>
                </a:solidFill>
                <a:latin typeface="Times Neue Roman" panose="020B0604020202020204" charset="0"/>
              </a:rPr>
              <a:t>Tổng</a:t>
            </a:r>
            <a:r>
              <a:rPr lang="en-US" sz="4200" dirty="0">
                <a:solidFill>
                  <a:schemeClr val="tx1">
                    <a:lumMod val="95000"/>
                    <a:lumOff val="5000"/>
                  </a:schemeClr>
                </a:solidFill>
                <a:latin typeface="Times Neue Roman" panose="020B0604020202020204" charset="0"/>
              </a:rPr>
              <a:t> </a:t>
            </a:r>
            <a:r>
              <a:rPr lang="en-US" sz="4200" dirty="0" err="1">
                <a:solidFill>
                  <a:schemeClr val="tx1">
                    <a:lumMod val="95000"/>
                    <a:lumOff val="5000"/>
                  </a:schemeClr>
                </a:solidFill>
                <a:latin typeface="Times Neue Roman" panose="020B0604020202020204" charset="0"/>
              </a:rPr>
              <a:t>quan</a:t>
            </a:r>
            <a:r>
              <a:rPr lang="en-US" sz="4200" dirty="0">
                <a:solidFill>
                  <a:schemeClr val="tx1">
                    <a:lumMod val="95000"/>
                    <a:lumOff val="5000"/>
                  </a:schemeClr>
                </a:solidFill>
                <a:latin typeface="Times Neue Roman" panose="020B0604020202020204" charset="0"/>
              </a:rPr>
              <a:t> </a:t>
            </a:r>
            <a:r>
              <a:rPr lang="en-US" sz="4200" dirty="0" err="1">
                <a:solidFill>
                  <a:schemeClr val="tx1">
                    <a:lumMod val="95000"/>
                    <a:lumOff val="5000"/>
                  </a:schemeClr>
                </a:solidFill>
                <a:latin typeface="Times Neue Roman" panose="020B0604020202020204" charset="0"/>
              </a:rPr>
              <a:t>về</a:t>
            </a:r>
            <a:r>
              <a:rPr lang="en-US" sz="4200" dirty="0">
                <a:solidFill>
                  <a:schemeClr val="tx1">
                    <a:lumMod val="95000"/>
                    <a:lumOff val="5000"/>
                  </a:schemeClr>
                </a:solidFill>
                <a:latin typeface="Times Neue Roman" panose="020B0604020202020204" charset="0"/>
              </a:rPr>
              <a:t> BÁN LẺ</a:t>
            </a:r>
          </a:p>
        </p:txBody>
      </p:sp>
      <p:sp>
        <p:nvSpPr>
          <p:cNvPr id="11268" name="Rectangle 3"/>
          <p:cNvSpPr>
            <a:spLocks noGrp="1" noChangeArrowheads="1"/>
          </p:cNvSpPr>
          <p:nvPr>
            <p:ph idx="1"/>
          </p:nvPr>
        </p:nvSpPr>
        <p:spPr>
          <a:xfrm>
            <a:off x="3167555" y="2155919"/>
            <a:ext cx="12294110" cy="7543800"/>
          </a:xfrm>
        </p:spPr>
        <p:txBody>
          <a:bodyPr>
            <a:normAutofit/>
          </a:bodyPr>
          <a:lstStyle/>
          <a:p>
            <a:pPr marL="771525" indent="-771525">
              <a:buFont typeface="+mj-lt"/>
              <a:buAutoNum type="arabicPeriod"/>
            </a:pPr>
            <a:r>
              <a:rPr lang="vi-VN" sz="3600" dirty="0">
                <a:latin typeface="+mj-lt"/>
              </a:rPr>
              <a:t>Kinh doanh bán lẻ</a:t>
            </a:r>
          </a:p>
          <a:p>
            <a:pPr marL="771525" indent="-771525">
              <a:buFont typeface="+mj-lt"/>
              <a:buAutoNum type="arabicPeriod"/>
            </a:pPr>
            <a:r>
              <a:rPr lang="vi-VN" sz="3600" dirty="0">
                <a:latin typeface="+mj-lt"/>
              </a:rPr>
              <a:t>Các hình thức bán lẻ và các kiểu nhà bản lẻ </a:t>
            </a:r>
            <a:endParaRPr lang="en-US" sz="3600" dirty="0">
              <a:latin typeface="+mj-lt"/>
            </a:endParaRPr>
          </a:p>
          <a:p>
            <a:pPr marL="771525" indent="-771525">
              <a:buFontTx/>
              <a:buAutoNum type="arabicPeriod"/>
            </a:pPr>
            <a:r>
              <a:rPr lang="en-US" sz="3600" dirty="0" err="1">
                <a:latin typeface="+mj-lt"/>
              </a:rPr>
              <a:t>Các xu hướng của ngành bán lẻ</a:t>
            </a:r>
          </a:p>
          <a:p>
            <a:pPr marL="771525" indent="-771525">
              <a:buFontTx/>
              <a:buAutoNum type="arabicPeriod"/>
            </a:pPr>
            <a:r>
              <a:rPr lang="en-US" sz="3600" dirty="0" err="1">
                <a:latin typeface="+mj-lt"/>
              </a:rPr>
              <a:t>Quản trị bán lẻ</a:t>
            </a:r>
            <a:endParaRPr lang="en-US" sz="3600" dirty="0">
              <a:latin typeface="+mj-lt"/>
            </a:endParaRPr>
          </a:p>
          <a:p>
            <a:pPr marL="771525" indent="-771525">
              <a:buFontTx/>
              <a:buAutoNum type="arabicPeriod"/>
            </a:pPr>
            <a:endParaRPr lang="en-US" sz="4200" dirty="0">
              <a:latin typeface="+mj-lt"/>
            </a:endParaRPr>
          </a:p>
          <a:p>
            <a:pPr marL="771525" indent="-771525">
              <a:buNone/>
            </a:pPr>
            <a:r>
              <a:rPr lang="en-US" sz="3000" i="1" dirty="0" err="1">
                <a:latin typeface="+mj-lt"/>
              </a:rPr>
              <a:t>Tài</a:t>
            </a:r>
            <a:r>
              <a:rPr lang="en-US" sz="3000" i="1" dirty="0">
                <a:latin typeface="+mj-lt"/>
              </a:rPr>
              <a:t> </a:t>
            </a:r>
            <a:r>
              <a:rPr lang="en-US" sz="3000" i="1" dirty="0" err="1">
                <a:latin typeface="+mj-lt"/>
              </a:rPr>
              <a:t>liệu</a:t>
            </a:r>
            <a:r>
              <a:rPr lang="en-US" sz="3000" i="1" dirty="0">
                <a:latin typeface="+mj-lt"/>
              </a:rPr>
              <a:t> </a:t>
            </a:r>
            <a:r>
              <a:rPr lang="en-US" sz="3000" i="1" dirty="0" err="1">
                <a:latin typeface="+mj-lt"/>
              </a:rPr>
              <a:t>đọc</a:t>
            </a:r>
            <a:r>
              <a:rPr lang="en-US" sz="3000" i="1" dirty="0">
                <a:latin typeface="+mj-lt"/>
              </a:rPr>
              <a:t>: </a:t>
            </a:r>
            <a:r>
              <a:rPr lang="en-US" sz="3000" i="1" dirty="0" err="1">
                <a:latin typeface="+mj-lt"/>
              </a:rPr>
              <a:t>Michael Levy and Barton A. Weitz, “Retailing managerment”, McGraw-Hill Education, lần xuất bản thứ 9, năm 2013, Phần 1.</a:t>
            </a:r>
            <a:endParaRPr lang="en-US" sz="3000" i="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8891"/>
            <a:ext cx="11544300" cy="1435610"/>
          </a:xfrm>
        </p:spPr>
        <p:txBody>
          <a:bodyPr>
            <a:noAutofit/>
          </a:bodyPr>
          <a:lstStyle/>
          <a:p>
            <a:pPr>
              <a:lnSpc>
                <a:spcPct val="100000"/>
              </a:lnSpc>
            </a:pPr>
            <a:r>
              <a:rPr lang="en-US" sz="3900" spc="-195" dirty="0" err="1">
                <a:solidFill>
                  <a:schemeClr val="tx1">
                    <a:lumMod val="95000"/>
                    <a:lumOff val="5000"/>
                  </a:schemeClr>
                </a:solidFill>
                <a:latin typeface="Times Neue Roman" panose="020B0604020202020204" charset="0"/>
              </a:rPr>
              <a:t>Chương</a:t>
            </a:r>
            <a:r>
              <a:rPr lang="en-US" sz="3900" spc="-195" dirty="0">
                <a:solidFill>
                  <a:schemeClr val="tx1">
                    <a:lumMod val="95000"/>
                    <a:lumOff val="5000"/>
                  </a:schemeClr>
                </a:solidFill>
                <a:latin typeface="Times Neue Roman" panose="020B0604020202020204" charset="0"/>
              </a:rPr>
              <a:t> 2: </a:t>
            </a:r>
            <a:r>
              <a:rPr lang="vi-VN" sz="3900" spc="-195" dirty="0">
                <a:latin typeface="Times Neue Roman" panose="020B0604020202020204" charset="0"/>
              </a:rPr>
              <a:t>CHIẾN LƯỢC KINH DOANH CỦA DOANH NGHIỆP BÁN LẺ</a:t>
            </a:r>
            <a:endParaRPr lang="en-US" sz="3900" spc="-195" dirty="0">
              <a:latin typeface="Times Neue Roman" panose="020B0604020202020204" charset="0"/>
            </a:endParaRPr>
          </a:p>
        </p:txBody>
      </p:sp>
      <p:sp>
        <p:nvSpPr>
          <p:cNvPr id="4" name="Content Placeholder 3"/>
          <p:cNvSpPr>
            <a:spLocks noGrp="1"/>
          </p:cNvSpPr>
          <p:nvPr>
            <p:ph idx="1"/>
          </p:nvPr>
        </p:nvSpPr>
        <p:spPr>
          <a:xfrm>
            <a:off x="3200400" y="2400300"/>
            <a:ext cx="12458700" cy="7063740"/>
          </a:xfrm>
        </p:spPr>
        <p:txBody>
          <a:bodyPr>
            <a:normAutofit/>
          </a:bodyPr>
          <a:lstStyle/>
          <a:p>
            <a:pPr marL="771525" indent="-771525">
              <a:buFont typeface="Wingdings 2"/>
              <a:buAutoNum type="arabicPeriod"/>
            </a:pPr>
            <a:r>
              <a:rPr lang="vi-VN" sz="3600" dirty="0" err="1">
                <a:latin typeface="+mj-lt"/>
              </a:rPr>
              <a:t>Chiến lược kinh doanh của doanh nghiệp bán lẻ</a:t>
            </a:r>
          </a:p>
          <a:p>
            <a:pPr marL="771525" indent="-771525">
              <a:buFont typeface="Wingdings 2"/>
              <a:buAutoNum type="arabicPeriod"/>
            </a:pPr>
            <a:r>
              <a:rPr lang="vi-VN" sz="3600" dirty="0">
                <a:latin typeface="+mj-lt"/>
              </a:rPr>
              <a:t>Một số vấn đề chung của doanh nghiệp bán lẻ </a:t>
            </a:r>
            <a:endParaRPr lang="en-US" sz="3600" dirty="0">
              <a:latin typeface="+mj-lt"/>
            </a:endParaRPr>
          </a:p>
          <a:p>
            <a:pPr marL="771525" indent="-771525">
              <a:buNone/>
            </a:pPr>
            <a:r>
              <a:rPr lang="en-US" sz="3000" i="1" dirty="0" err="1">
                <a:latin typeface="+mj-lt"/>
              </a:rPr>
              <a:t>Tài</a:t>
            </a:r>
            <a:r>
              <a:rPr lang="en-US" sz="3000" i="1" dirty="0">
                <a:latin typeface="+mj-lt"/>
              </a:rPr>
              <a:t> </a:t>
            </a:r>
            <a:r>
              <a:rPr lang="en-US" sz="3000" i="1" dirty="0" err="1">
                <a:latin typeface="+mj-lt"/>
              </a:rPr>
              <a:t>liệu</a:t>
            </a:r>
            <a:r>
              <a:rPr lang="en-US" sz="3000" i="1" dirty="0">
                <a:latin typeface="+mj-lt"/>
              </a:rPr>
              <a:t> </a:t>
            </a:r>
            <a:r>
              <a:rPr lang="en-US" sz="3000" i="1" dirty="0" err="1">
                <a:latin typeface="+mj-lt"/>
              </a:rPr>
              <a:t>đọc</a:t>
            </a:r>
            <a:r>
              <a:rPr lang="en-US" sz="3000" i="1" dirty="0">
                <a:latin typeface="+mj-lt"/>
              </a:rPr>
              <a:t>: </a:t>
            </a:r>
            <a:r>
              <a:rPr lang="en-US" sz="3000" i="1" dirty="0" err="1">
                <a:latin typeface="+mj-lt"/>
              </a:rPr>
              <a:t>Michael Levy and Barton A.Weitz, “Retailing managerment”, McGraw-Hill Education, lần xuất bản thứ 9, năm 2013, Phần 1, 2, 3.</a:t>
            </a:r>
            <a:endParaRPr lang="en-US" sz="3600" i="1" dirty="0">
              <a:latin typeface="+mj-lt"/>
            </a:endParaRP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11</a:t>
            </a:fld>
            <a:endParaRPr kumimoji="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2" y="337002"/>
            <a:ext cx="12573000" cy="1377498"/>
          </a:xfrm>
        </p:spPr>
        <p:txBody>
          <a:bodyPr>
            <a:normAutofit/>
          </a:bodyPr>
          <a:lstStyle/>
          <a:p>
            <a:r>
              <a:rPr lang="en-US" sz="4200" dirty="0" err="1">
                <a:solidFill>
                  <a:schemeClr val="tx1">
                    <a:lumMod val="95000"/>
                    <a:lumOff val="5000"/>
                  </a:schemeClr>
                </a:solidFill>
                <a:latin typeface="Times Neue Roman" panose="020B0604020202020204" charset="0"/>
              </a:rPr>
              <a:t>Chương</a:t>
            </a:r>
            <a:r>
              <a:rPr lang="en-US" sz="4200" dirty="0">
                <a:solidFill>
                  <a:schemeClr val="tx1">
                    <a:lumMod val="95000"/>
                    <a:lumOff val="5000"/>
                  </a:schemeClr>
                </a:solidFill>
                <a:latin typeface="Times Neue Roman" panose="020B0604020202020204" charset="0"/>
              </a:rPr>
              <a:t> 3: </a:t>
            </a:r>
            <a:r>
              <a:rPr lang="en-US" sz="4200" dirty="0">
                <a:latin typeface="Times Neue Roman" panose="020B0604020202020204" charset="0"/>
              </a:rPr>
              <a:t>QUYẾT ĐỊNH ĐỊA ĐIỂM VÀ </a:t>
            </a:r>
            <a:br>
              <a:rPr lang="en-US" sz="4200" dirty="0">
                <a:latin typeface="Times Neue Roman" panose="020B0604020202020204" charset="0"/>
              </a:rPr>
            </a:br>
            <a:r>
              <a:rPr lang="en-US" sz="4200" dirty="0">
                <a:latin typeface="Times Neue Roman" panose="020B0604020202020204" charset="0"/>
              </a:rPr>
              <a:t>LOẠI HÌNH CỬA HÀNG BÁN LẺ</a:t>
            </a:r>
          </a:p>
        </p:txBody>
      </p:sp>
      <p:sp>
        <p:nvSpPr>
          <p:cNvPr id="4" name="Content Placeholder 3"/>
          <p:cNvSpPr>
            <a:spLocks noGrp="1"/>
          </p:cNvSpPr>
          <p:nvPr>
            <p:ph idx="1"/>
          </p:nvPr>
        </p:nvSpPr>
        <p:spPr>
          <a:xfrm>
            <a:off x="5372102" y="2880518"/>
            <a:ext cx="9715498" cy="4525963"/>
          </a:xfrm>
        </p:spPr>
        <p:txBody>
          <a:bodyPr>
            <a:normAutofit/>
          </a:bodyPr>
          <a:lstStyle/>
          <a:p>
            <a:pPr marL="771525" indent="-771525">
              <a:buAutoNum type="arabicPeriod"/>
            </a:pPr>
            <a:r>
              <a:rPr lang="vi-VN" sz="3600" dirty="0" err="1">
                <a:latin typeface="+mj-lt"/>
              </a:rPr>
              <a:t>Quyết định về địa điểm bán lẻChính sách giá</a:t>
            </a:r>
          </a:p>
          <a:p>
            <a:pPr marL="771525" indent="-771525">
              <a:buAutoNum type="arabicPeriod"/>
            </a:pPr>
            <a:r>
              <a:rPr lang="vi-VN" sz="3600" dirty="0" err="1">
                <a:latin typeface="+mj-lt"/>
              </a:rPr>
              <a:t>Quyết định về loại hình cửa hàng bán lẻChính sách truyền thông </a:t>
            </a:r>
          </a:p>
          <a:p>
            <a:pPr marL="0" indent="0">
              <a:buNone/>
            </a:pPr>
            <a:endParaRPr lang="en-US" dirty="0">
              <a:latin typeface="+mj-lt"/>
            </a:endParaRPr>
          </a:p>
          <a:p>
            <a:pPr marL="771525" indent="-771525">
              <a:buNone/>
            </a:pPr>
            <a:r>
              <a:rPr lang="en-US" sz="3000" i="1" dirty="0" err="1">
                <a:latin typeface="+mj-lt"/>
              </a:rPr>
              <a:t>Tài</a:t>
            </a:r>
            <a:r>
              <a:rPr lang="en-US" sz="3000" i="1" dirty="0">
                <a:latin typeface="+mj-lt"/>
              </a:rPr>
              <a:t> </a:t>
            </a:r>
            <a:r>
              <a:rPr lang="en-US" sz="3000" i="1" dirty="0" err="1">
                <a:latin typeface="+mj-lt"/>
              </a:rPr>
              <a:t>liệu</a:t>
            </a:r>
            <a:r>
              <a:rPr lang="en-US" sz="3000" i="1" dirty="0">
                <a:latin typeface="+mj-lt"/>
              </a:rPr>
              <a:t> </a:t>
            </a:r>
            <a:r>
              <a:rPr lang="en-US" sz="3000" i="1" dirty="0" err="1">
                <a:latin typeface="+mj-lt"/>
              </a:rPr>
              <a:t>đọc</a:t>
            </a:r>
            <a:r>
              <a:rPr lang="en-US" sz="3000" i="1" dirty="0">
                <a:latin typeface="+mj-lt"/>
              </a:rPr>
              <a:t>: </a:t>
            </a:r>
            <a:r>
              <a:rPr lang="en-US" sz="3000" i="1" dirty="0" err="1">
                <a:latin typeface="+mj-lt"/>
              </a:rPr>
              <a:t>Michael Levy and Barton A. Weitz, “Retailing managerment”, McGraw-Hill Education, lần xuất bản thứ 9, năm 2013, Phần 3 và 4.</a:t>
            </a:r>
            <a:endParaRPr lang="en-US" dirty="0">
              <a:latin typeface="+mj-lt"/>
            </a:endParaRP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12</a:t>
            </a:fld>
            <a:endParaRPr kumimoji="0" lang="en-US"/>
          </a:p>
        </p:txBody>
      </p:sp>
    </p:spTree>
    <p:extLst>
      <p:ext uri="{BB962C8B-B14F-4D97-AF65-F5344CB8AC3E}">
        <p14:creationId xmlns:p14="http://schemas.microsoft.com/office/powerpoint/2010/main" val="127515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2" y="337002"/>
            <a:ext cx="11887199" cy="1377498"/>
          </a:xfrm>
        </p:spPr>
        <p:txBody>
          <a:bodyPr>
            <a:normAutofit/>
          </a:bodyPr>
          <a:lstStyle/>
          <a:p>
            <a:r>
              <a:rPr lang="en-US" sz="4200" dirty="0" err="1">
                <a:solidFill>
                  <a:schemeClr val="tx1">
                    <a:lumMod val="95000"/>
                    <a:lumOff val="5000"/>
                  </a:schemeClr>
                </a:solidFill>
                <a:latin typeface="Times Neue Roman" panose="020B0604020202020204" charset="0"/>
              </a:rPr>
              <a:t>Chương</a:t>
            </a:r>
            <a:r>
              <a:rPr lang="en-US" sz="4200" dirty="0">
                <a:solidFill>
                  <a:schemeClr val="tx1">
                    <a:lumMod val="95000"/>
                    <a:lumOff val="5000"/>
                  </a:schemeClr>
                </a:solidFill>
                <a:latin typeface="Times Neue Roman" panose="020B0604020202020204" charset="0"/>
              </a:rPr>
              <a:t> 4: </a:t>
            </a:r>
            <a:r>
              <a:rPr lang="en-US" sz="4200" dirty="0">
                <a:latin typeface="Times Neue Roman" panose="020B0604020202020204" charset="0"/>
              </a:rPr>
              <a:t>QUYẾT ĐỊNH VỀ DANH MỤC SẢN PHẨM VÀ GIÁ BÁN</a:t>
            </a:r>
            <a:endParaRPr lang="en-US" sz="4800" dirty="0">
              <a:latin typeface="Times Neue Roman" panose="020B0604020202020204" charset="0"/>
            </a:endParaRPr>
          </a:p>
        </p:txBody>
      </p:sp>
      <p:sp>
        <p:nvSpPr>
          <p:cNvPr id="4" name="Content Placeholder 3"/>
          <p:cNvSpPr>
            <a:spLocks noGrp="1"/>
          </p:cNvSpPr>
          <p:nvPr>
            <p:ph idx="1"/>
          </p:nvPr>
        </p:nvSpPr>
        <p:spPr>
          <a:xfrm>
            <a:off x="5029200" y="2476500"/>
            <a:ext cx="8229600" cy="4525963"/>
          </a:xfrm>
        </p:spPr>
        <p:txBody>
          <a:bodyPr/>
          <a:lstStyle/>
          <a:p>
            <a:pPr marL="771525" indent="-771525">
              <a:buAutoNum type="arabicPeriod"/>
            </a:pPr>
            <a:r>
              <a:rPr lang="vi-VN" sz="3600" dirty="0" err="1">
                <a:latin typeface="+mj-lt"/>
              </a:rPr>
              <a:t>Quyết định danh mục hàng hoá của doanh nghiệp bán lẻ</a:t>
            </a:r>
          </a:p>
          <a:p>
            <a:pPr marL="771525" indent="-771525">
              <a:buAutoNum type="arabicPeriod"/>
            </a:pPr>
            <a:r>
              <a:rPr lang="vi-VN" sz="3600" dirty="0" err="1">
                <a:latin typeface="+mj-lt"/>
              </a:rPr>
              <a:t>Định giá trong bán lẻ</a:t>
            </a:r>
          </a:p>
          <a:p>
            <a:pPr marL="771525" indent="-771525">
              <a:buAutoNum type="arabicPeriod"/>
            </a:pPr>
            <a:endParaRPr lang="en-US" dirty="0">
              <a:latin typeface="+mj-lt"/>
            </a:endParaRPr>
          </a:p>
          <a:p>
            <a:pPr marL="771525" indent="-771525">
              <a:buNone/>
            </a:pPr>
            <a:r>
              <a:rPr lang="en-US" sz="3000" i="1" dirty="0" err="1">
                <a:latin typeface="+mj-lt"/>
              </a:rPr>
              <a:t>Tài</a:t>
            </a:r>
            <a:r>
              <a:rPr lang="en-US" sz="3000" i="1" dirty="0">
                <a:latin typeface="+mj-lt"/>
              </a:rPr>
              <a:t> </a:t>
            </a:r>
            <a:r>
              <a:rPr lang="en-US" sz="3000" i="1" dirty="0" err="1">
                <a:latin typeface="+mj-lt"/>
              </a:rPr>
              <a:t>liệu</a:t>
            </a:r>
            <a:r>
              <a:rPr lang="en-US" sz="3000" i="1" dirty="0">
                <a:latin typeface="+mj-lt"/>
              </a:rPr>
              <a:t> </a:t>
            </a:r>
            <a:r>
              <a:rPr lang="en-US" sz="3000" i="1" dirty="0" err="1">
                <a:latin typeface="+mj-lt"/>
              </a:rPr>
              <a:t>đọc</a:t>
            </a:r>
            <a:r>
              <a:rPr lang="en-US" sz="3000" i="1" dirty="0">
                <a:latin typeface="+mj-lt"/>
              </a:rPr>
              <a:t>: </a:t>
            </a:r>
            <a:r>
              <a:rPr lang="en-US" sz="3000" i="1" dirty="0" err="1">
                <a:latin typeface="+mj-lt"/>
              </a:rPr>
              <a:t>Michael Levy and Barton A. Weitz, “Retailing managerment”, McGraw-Hill Education, lần xuất bản thứ 9, năm 2013, Phần 3 và 4.</a:t>
            </a:r>
            <a:endParaRPr lang="en-US" dirty="0">
              <a:latin typeface="+mj-lt"/>
            </a:endParaRP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13</a:t>
            </a:fld>
            <a:endParaRPr kumimoji="0" lang="en-US"/>
          </a:p>
        </p:txBody>
      </p:sp>
    </p:spTree>
    <p:extLst>
      <p:ext uri="{BB962C8B-B14F-4D97-AF65-F5344CB8AC3E}">
        <p14:creationId xmlns:p14="http://schemas.microsoft.com/office/powerpoint/2010/main" val="312156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2" y="337002"/>
            <a:ext cx="12572999" cy="1377498"/>
          </a:xfrm>
        </p:spPr>
        <p:txBody>
          <a:bodyPr>
            <a:normAutofit/>
          </a:bodyPr>
          <a:lstStyle/>
          <a:p>
            <a:r>
              <a:rPr lang="en-US" sz="4200" dirty="0" err="1">
                <a:solidFill>
                  <a:schemeClr val="tx1">
                    <a:lumMod val="95000"/>
                    <a:lumOff val="5000"/>
                  </a:schemeClr>
                </a:solidFill>
                <a:latin typeface="Times Neue Roman" panose="020B0604020202020204" charset="0"/>
              </a:rPr>
              <a:t>Chương</a:t>
            </a:r>
            <a:r>
              <a:rPr lang="en-US" sz="4200" dirty="0">
                <a:solidFill>
                  <a:schemeClr val="tx1">
                    <a:lumMod val="95000"/>
                    <a:lumOff val="5000"/>
                  </a:schemeClr>
                </a:solidFill>
                <a:latin typeface="Times Neue Roman" panose="020B0604020202020204" charset="0"/>
              </a:rPr>
              <a:t> 5: </a:t>
            </a:r>
            <a:r>
              <a:rPr lang="en-US" sz="4200" dirty="0">
                <a:latin typeface="Times Neue Roman" panose="020B0604020202020204" charset="0"/>
              </a:rPr>
              <a:t>TỔ CHỨC KHÔNG GIAN BÁN HÀNG </a:t>
            </a:r>
            <a:br>
              <a:rPr lang="en-US" sz="4200" dirty="0">
                <a:latin typeface="Times Neue Roman" panose="020B0604020202020204" charset="0"/>
              </a:rPr>
            </a:br>
            <a:r>
              <a:rPr lang="en-US" sz="4200" dirty="0">
                <a:latin typeface="Times Neue Roman" panose="020B0604020202020204" charset="0"/>
              </a:rPr>
              <a:t>VÀ DỊCH VỤ KHÁCH HÀNG </a:t>
            </a:r>
            <a:endParaRPr lang="en-US" sz="4800" dirty="0">
              <a:latin typeface="Times Neue Roman" panose="020B0604020202020204" charset="0"/>
            </a:endParaRPr>
          </a:p>
        </p:txBody>
      </p:sp>
      <p:sp>
        <p:nvSpPr>
          <p:cNvPr id="4" name="Content Placeholder 3"/>
          <p:cNvSpPr>
            <a:spLocks noGrp="1"/>
          </p:cNvSpPr>
          <p:nvPr>
            <p:ph idx="1"/>
          </p:nvPr>
        </p:nvSpPr>
        <p:spPr>
          <a:xfrm>
            <a:off x="5372100" y="2781300"/>
            <a:ext cx="9105899" cy="4525963"/>
          </a:xfrm>
        </p:spPr>
        <p:txBody>
          <a:bodyPr>
            <a:normAutofit/>
          </a:bodyPr>
          <a:lstStyle/>
          <a:p>
            <a:pPr marL="771525" indent="-771525">
              <a:buAutoNum type="arabicPeriod"/>
            </a:pPr>
            <a:r>
              <a:rPr lang="vi-VN" sz="3600" dirty="0" err="1">
                <a:latin typeface="+mj-lt"/>
              </a:rPr>
              <a:t>Thiết kế, trang trí cửa hàng và trưng bày hàng hóa</a:t>
            </a:r>
          </a:p>
          <a:p>
            <a:pPr marL="771525" indent="-771525">
              <a:buAutoNum type="arabicPeriod"/>
            </a:pPr>
            <a:r>
              <a:rPr lang="en-US" sz="3600" dirty="0">
                <a:latin typeface="+mj-lt"/>
              </a:rPr>
              <a:t>Dịch vụ khách hàng của cửa hàng bán lẻ</a:t>
            </a:r>
          </a:p>
          <a:p>
            <a:pPr marL="771525" indent="-771525">
              <a:buNone/>
            </a:pPr>
            <a:r>
              <a:rPr lang="en-US" sz="3000" i="1" dirty="0" err="1">
                <a:latin typeface="+mj-lt"/>
              </a:rPr>
              <a:t>Tài</a:t>
            </a:r>
            <a:r>
              <a:rPr lang="en-US" sz="3000" i="1" dirty="0">
                <a:latin typeface="+mj-lt"/>
              </a:rPr>
              <a:t> </a:t>
            </a:r>
            <a:r>
              <a:rPr lang="en-US" sz="3000" i="1" dirty="0" err="1">
                <a:latin typeface="+mj-lt"/>
              </a:rPr>
              <a:t>liệu</a:t>
            </a:r>
            <a:r>
              <a:rPr lang="en-US" sz="3000" i="1" dirty="0">
                <a:latin typeface="+mj-lt"/>
              </a:rPr>
              <a:t> </a:t>
            </a:r>
            <a:r>
              <a:rPr lang="en-US" sz="3000" i="1" dirty="0" err="1">
                <a:latin typeface="+mj-lt"/>
              </a:rPr>
              <a:t>đọc</a:t>
            </a:r>
            <a:r>
              <a:rPr lang="en-US" sz="3000" i="1" dirty="0">
                <a:latin typeface="+mj-lt"/>
              </a:rPr>
              <a:t>: </a:t>
            </a:r>
            <a:r>
              <a:rPr lang="en-US" sz="3000" i="1" dirty="0" err="1">
                <a:latin typeface="+mj-lt"/>
              </a:rPr>
              <a:t>Michael Levy and Barton A. Weitz, “Retailing managerment”, McGraw-Hill Education, lần xuất bản thứ 9, năm 2013, Phần 3 và 4.</a:t>
            </a:r>
            <a:endParaRPr lang="en-US" dirty="0">
              <a:latin typeface="+mj-lt"/>
            </a:endParaRP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14</a:t>
            </a:fld>
            <a:endParaRPr kumimoji="0" lang="en-US"/>
          </a:p>
        </p:txBody>
      </p:sp>
    </p:spTree>
    <p:extLst>
      <p:ext uri="{BB962C8B-B14F-4D97-AF65-F5344CB8AC3E}">
        <p14:creationId xmlns:p14="http://schemas.microsoft.com/office/powerpoint/2010/main" val="415936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1031"/>
            <a:ext cx="6259337" cy="10285970"/>
          </a:xfrm>
          <a:prstGeom prst="rect">
            <a:avLst/>
          </a:prstGeom>
          <a:solidFill>
            <a:srgbClr val="FFB923"/>
          </a:solidFill>
        </p:spPr>
        <p:txBody>
          <a:bodyPr/>
          <a:lstStyle/>
          <a:p>
            <a:endParaRPr lang="en-US"/>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6985678" y="4434209"/>
            <a:ext cx="6581957" cy="486429"/>
          </a:xfrm>
          <a:prstGeom prst="rect">
            <a:avLst/>
          </a:prstGeom>
        </p:spPr>
      </p:pic>
      <p:sp>
        <p:nvSpPr>
          <p:cNvPr id="16" name="TextBox 15">
            <a:extLst>
              <a:ext uri="{FF2B5EF4-FFF2-40B4-BE49-F238E27FC236}">
                <a16:creationId xmlns:a16="http://schemas.microsoft.com/office/drawing/2014/main" id="{000FFAB8-F0ED-457D-9606-DFC70D2511AB}"/>
              </a:ext>
            </a:extLst>
          </p:cNvPr>
          <p:cNvSpPr txBox="1"/>
          <p:nvPr/>
        </p:nvSpPr>
        <p:spPr>
          <a:xfrm>
            <a:off x="609600" y="1064741"/>
            <a:ext cx="5486400" cy="3387274"/>
          </a:xfrm>
          <a:prstGeom prst="rect">
            <a:avLst/>
          </a:prstGeom>
          <a:noFill/>
        </p:spPr>
        <p:txBody>
          <a:bodyPr wrap="square">
            <a:spAutoFit/>
          </a:bodyPr>
          <a:lstStyle/>
          <a:p>
            <a:pPr marL="0" lvl="0" indent="0" algn="ctr">
              <a:lnSpc>
                <a:spcPts val="13392"/>
              </a:lnSpc>
              <a:spcBef>
                <a:spcPct val="0"/>
              </a:spcBef>
            </a:pPr>
            <a:r>
              <a:rPr lang="en-US" sz="7200" b="1" dirty="0">
                <a:solidFill>
                  <a:schemeClr val="tx2">
                    <a:lumMod val="10000"/>
                  </a:schemeClr>
                </a:solidFill>
                <a:latin typeface="Times Neue Roman" panose="020B0604020202020204" charset="0"/>
                <a:cs typeface="Arial" panose="020B0604020202020204" pitchFamily="34" charset="0"/>
              </a:rPr>
              <a:t>CHƯƠNG 1</a:t>
            </a:r>
            <a:br>
              <a:rPr lang="en-US" sz="7200" b="1" dirty="0">
                <a:solidFill>
                  <a:schemeClr val="tx2">
                    <a:lumMod val="10000"/>
                  </a:schemeClr>
                </a:solidFill>
                <a:latin typeface="Times Neue Roman" panose="020B0604020202020204" charset="0"/>
                <a:cs typeface="Arial" panose="020B0604020202020204" pitchFamily="34" charset="0"/>
              </a:rPr>
            </a:br>
            <a:endParaRPr lang="en-US" sz="8000" spc="-124" dirty="0">
              <a:solidFill>
                <a:srgbClr val="000000"/>
              </a:solidFill>
              <a:latin typeface="Times Neue Roman" panose="020B0604020202020204" charset="0"/>
            </a:endParaRPr>
          </a:p>
        </p:txBody>
      </p:sp>
      <p:pic>
        <p:nvPicPr>
          <p:cNvPr id="15" name="Picture 3">
            <a:extLst>
              <a:ext uri="{FF2B5EF4-FFF2-40B4-BE49-F238E27FC236}">
                <a16:creationId xmlns:a16="http://schemas.microsoft.com/office/drawing/2014/main" id="{B8784EB0-3CA5-4159-A646-E08658F30D0A}"/>
              </a:ext>
            </a:extLst>
          </p:cNvPr>
          <p:cNvPicPr>
            <a:picLocks/>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31628" y="14886"/>
            <a:ext cx="12028662" cy="10285969"/>
          </a:xfrm>
          <a:prstGeom prst="rect">
            <a:avLst/>
          </a:prstGeom>
          <a:solidFill>
            <a:srgbClr val="FFFF00"/>
          </a:solidFill>
          <a:ln>
            <a:noFill/>
          </a:ln>
        </p:spPr>
      </p:pic>
      <p:sp>
        <p:nvSpPr>
          <p:cNvPr id="17" name="TextBox 16">
            <a:extLst>
              <a:ext uri="{FF2B5EF4-FFF2-40B4-BE49-F238E27FC236}">
                <a16:creationId xmlns:a16="http://schemas.microsoft.com/office/drawing/2014/main" id="{53B26DBF-51B6-40ED-9A91-8AF97C8E6548}"/>
              </a:ext>
            </a:extLst>
          </p:cNvPr>
          <p:cNvSpPr txBox="1"/>
          <p:nvPr/>
        </p:nvSpPr>
        <p:spPr>
          <a:xfrm>
            <a:off x="13792200" y="6743700"/>
            <a:ext cx="3200400" cy="2308324"/>
          </a:xfrm>
          <a:prstGeom prst="rect">
            <a:avLst/>
          </a:prstGeom>
          <a:noFill/>
        </p:spPr>
        <p:txBody>
          <a:bodyPr wrap="square">
            <a:spAutoFit/>
          </a:bodyPr>
          <a:lstStyle/>
          <a:p>
            <a:pPr lvl="0" algn="ctr"/>
            <a:r>
              <a:rPr lang="en-US" sz="4800" dirty="0">
                <a:solidFill>
                  <a:srgbClr val="0070C0"/>
                </a:solidFill>
                <a:latin typeface="Times Neue Roman" panose="020B0604020202020204" charset="0"/>
                <a:cs typeface="Arial" panose="020B0604020202020204" pitchFamily="34" charset="0"/>
              </a:rPr>
              <a:t>TỔNG QUAN VỀ BÁN LẺ</a:t>
            </a:r>
            <a:endParaRPr lang="en-US" sz="4800" dirty="0">
              <a:latin typeface="Times Neue Roman" panose="020B0604020202020204" charset="0"/>
            </a:endParaRPr>
          </a:p>
        </p:txBody>
      </p:sp>
    </p:spTree>
    <p:extLst>
      <p:ext uri="{BB962C8B-B14F-4D97-AF65-F5344CB8AC3E}">
        <p14:creationId xmlns:p14="http://schemas.microsoft.com/office/powerpoint/2010/main" val="318240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descr="Large confetti"/>
          <p:cNvSpPr>
            <a:spLocks noGrp="1"/>
          </p:cNvSpPr>
          <p:nvPr>
            <p:ph type="title"/>
          </p:nvPr>
        </p:nvSpPr>
        <p:spPr>
          <a:xfrm>
            <a:off x="3228975" y="228601"/>
            <a:ext cx="12344400" cy="1788899"/>
          </a:xfrm>
        </p:spPr>
        <p:txBody>
          <a:bodyPr>
            <a:normAutofit/>
          </a:bodyPr>
          <a:lstStyle/>
          <a:p>
            <a:r>
              <a:rPr lang="en-US" sz="4800" spc="-150" dirty="0">
                <a:latin typeface="Times Neue Roman" panose="020B0604020202020204" charset="0"/>
              </a:rPr>
              <a:t>NỘI DUNG CHƯƠNG</a:t>
            </a:r>
            <a:endParaRPr lang="en-US" sz="4200" spc="-150" dirty="0">
              <a:latin typeface="Times Neue Roman" panose="020B0604020202020204" charset="0"/>
            </a:endParaRPr>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16</a:t>
            </a:fld>
            <a:endParaRPr kumimoji="0" lang="en-US"/>
          </a:p>
        </p:txBody>
      </p:sp>
      <p:sp>
        <p:nvSpPr>
          <p:cNvPr id="6" name="Rectangle 3">
            <a:extLst>
              <a:ext uri="{FF2B5EF4-FFF2-40B4-BE49-F238E27FC236}">
                <a16:creationId xmlns:a16="http://schemas.microsoft.com/office/drawing/2014/main" id="{9EA3684B-8F46-8A44-A9CF-9168F6AD4060}"/>
              </a:ext>
            </a:extLst>
          </p:cNvPr>
          <p:cNvSpPr>
            <a:spLocks noGrp="1" noChangeArrowheads="1"/>
          </p:cNvSpPr>
          <p:nvPr>
            <p:ph idx="1"/>
          </p:nvPr>
        </p:nvSpPr>
        <p:spPr>
          <a:xfrm>
            <a:off x="2971801" y="2057400"/>
            <a:ext cx="12365183" cy="7543800"/>
          </a:xfrm>
        </p:spPr>
        <p:txBody>
          <a:bodyPr>
            <a:normAutofit/>
          </a:bodyPr>
          <a:lstStyle/>
          <a:p>
            <a:pPr lvl="1">
              <a:lnSpc>
                <a:spcPct val="100000"/>
              </a:lnSpc>
              <a:spcBef>
                <a:spcPct val="0"/>
              </a:spcBef>
            </a:pPr>
            <a:r>
              <a:rPr lang="en-US" altLang="en-US" sz="3600" b="1" dirty="0" err="1">
                <a:latin typeface="Times Neue Roman" panose="020B0604020202020204" charset="0"/>
              </a:rPr>
              <a:t>Kinh</a:t>
            </a:r>
            <a:r>
              <a:rPr lang="en-US" altLang="en-US" sz="3600" b="1" dirty="0">
                <a:latin typeface="Times Neue Roman" panose="020B0604020202020204" charset="0"/>
              </a:rPr>
              <a:t> </a:t>
            </a:r>
            <a:r>
              <a:rPr lang="en-US" altLang="en-US" sz="3600" b="1" dirty="0" err="1">
                <a:latin typeface="Times Neue Roman" panose="020B0604020202020204" charset="0"/>
              </a:rPr>
              <a:t>doanh</a:t>
            </a:r>
            <a:r>
              <a:rPr lang="en-US" altLang="en-US" sz="3600" b="1" dirty="0">
                <a:latin typeface="Times Neue Roman" panose="020B0604020202020204" charset="0"/>
              </a:rPr>
              <a:t> </a:t>
            </a:r>
            <a:r>
              <a:rPr lang="en-US" altLang="en-US" sz="3600" b="1" dirty="0" err="1">
                <a:latin typeface="Times Neue Roman" panose="020B0604020202020204" charset="0"/>
              </a:rPr>
              <a:t>bán</a:t>
            </a:r>
            <a:r>
              <a:rPr lang="en-US" altLang="en-US" sz="3600" b="1" dirty="0">
                <a:latin typeface="Times Neue Roman" panose="020B0604020202020204" charset="0"/>
              </a:rPr>
              <a:t> </a:t>
            </a:r>
            <a:r>
              <a:rPr lang="en-US" altLang="en-US" sz="3600" b="1" dirty="0" err="1">
                <a:latin typeface="Times Neue Roman" panose="020B0604020202020204" charset="0"/>
              </a:rPr>
              <a:t>lẻ</a:t>
            </a:r>
            <a:endParaRPr lang="en-US" altLang="en-US" sz="3600" dirty="0">
              <a:latin typeface="Times Neue Roman" panose="020B0604020202020204" charset="0"/>
            </a:endParaRPr>
          </a:p>
          <a:p>
            <a:pPr lvl="2">
              <a:lnSpc>
                <a:spcPct val="100000"/>
              </a:lnSpc>
              <a:spcBef>
                <a:spcPct val="0"/>
              </a:spcBef>
            </a:pPr>
            <a:r>
              <a:rPr lang="en-US" altLang="en-US" sz="3600" dirty="0">
                <a:latin typeface="Times Neue Roman" panose="020B0604020202020204" charset="0"/>
              </a:rPr>
              <a:t>Bán </a:t>
            </a:r>
            <a:r>
              <a:rPr lang="en-US" altLang="en-US" sz="3600" dirty="0" err="1">
                <a:latin typeface="Times Neue Roman" panose="020B0604020202020204" charset="0"/>
              </a:rPr>
              <a:t>lẻ</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a:t>
            </a:r>
            <a:r>
              <a:rPr lang="en-US" altLang="en-US" sz="3600" dirty="0" err="1">
                <a:latin typeface="Times Neue Roman" panose="020B0604020202020204" charset="0"/>
              </a:rPr>
              <a:t>vai</a:t>
            </a:r>
            <a:r>
              <a:rPr lang="en-US" altLang="en-US" sz="3600" dirty="0">
                <a:latin typeface="Times Neue Roman" panose="020B0604020202020204" charset="0"/>
              </a:rPr>
              <a:t> </a:t>
            </a:r>
            <a:r>
              <a:rPr lang="en-US" altLang="en-US" sz="3600" dirty="0" err="1">
                <a:latin typeface="Times Neue Roman" panose="020B0604020202020204" charset="0"/>
              </a:rPr>
              <a:t>trò</a:t>
            </a:r>
            <a:r>
              <a:rPr lang="en-US" altLang="en-US" sz="3600" dirty="0">
                <a:latin typeface="Times Neue Roman" panose="020B0604020202020204" charset="0"/>
              </a:rPr>
              <a:t>, </a:t>
            </a:r>
            <a:r>
              <a:rPr lang="en-US" altLang="en-US" sz="3600" dirty="0" err="1">
                <a:latin typeface="Times Neue Roman" panose="020B0604020202020204" charset="0"/>
              </a:rPr>
              <a:t>chức</a:t>
            </a:r>
            <a:r>
              <a:rPr lang="en-US" altLang="en-US" sz="3600" dirty="0">
                <a:latin typeface="Times Neue Roman" panose="020B0604020202020204" charset="0"/>
              </a:rPr>
              <a:t> </a:t>
            </a:r>
            <a:r>
              <a:rPr lang="en-US" altLang="en-US" sz="3600" dirty="0" err="1">
                <a:latin typeface="Times Neue Roman" panose="020B0604020202020204" charset="0"/>
              </a:rPr>
              <a:t>năng</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r>
              <a:rPr lang="en-US" altLang="en-US" sz="3600" dirty="0">
                <a:latin typeface="Times Neue Roman" panose="020B0604020202020204" charset="0"/>
              </a:rPr>
              <a:t> </a:t>
            </a:r>
            <a:r>
              <a:rPr lang="en-US" altLang="en-US" sz="3600" dirty="0" err="1">
                <a:latin typeface="Times Neue Roman" panose="020B0604020202020204" charset="0"/>
              </a:rPr>
              <a:t>trong</a:t>
            </a:r>
            <a:r>
              <a:rPr lang="en-US" altLang="en-US" sz="3600" dirty="0">
                <a:latin typeface="Times Neue Roman" panose="020B0604020202020204" charset="0"/>
              </a:rPr>
              <a:t> </a:t>
            </a:r>
            <a:r>
              <a:rPr lang="en-US" altLang="en-US" sz="3600" dirty="0" err="1">
                <a:latin typeface="Times Neue Roman" panose="020B0604020202020204" charset="0"/>
              </a:rPr>
              <a:t>hệ</a:t>
            </a:r>
            <a:r>
              <a:rPr lang="en-US" altLang="en-US" sz="3600" dirty="0">
                <a:latin typeface="Times Neue Roman" panose="020B0604020202020204" charset="0"/>
              </a:rPr>
              <a:t> </a:t>
            </a:r>
            <a:r>
              <a:rPr lang="en-US" altLang="en-US" sz="3600" dirty="0" err="1">
                <a:latin typeface="Times Neue Roman" panose="020B0604020202020204" charset="0"/>
              </a:rPr>
              <a:t>thống</a:t>
            </a:r>
            <a:r>
              <a:rPr lang="en-US" altLang="en-US" sz="3600" dirty="0">
                <a:latin typeface="Times Neue Roman" panose="020B0604020202020204" charset="0"/>
              </a:rPr>
              <a:t> PP</a:t>
            </a:r>
          </a:p>
          <a:p>
            <a:pPr lvl="2">
              <a:lnSpc>
                <a:spcPct val="100000"/>
              </a:lnSpc>
              <a:spcBef>
                <a:spcPct val="0"/>
              </a:spcBef>
            </a:pPr>
            <a:r>
              <a:rPr lang="en-US" altLang="en-US" sz="3600" dirty="0" err="1">
                <a:latin typeface="Times Neue Roman" panose="020B0604020202020204" charset="0"/>
              </a:rPr>
              <a:t>Kinh</a:t>
            </a:r>
            <a:r>
              <a:rPr lang="en-US" altLang="en-US" sz="3600" dirty="0">
                <a:latin typeface="Times Neue Roman" panose="020B0604020202020204" charset="0"/>
              </a:rPr>
              <a:t> </a:t>
            </a:r>
            <a:r>
              <a:rPr lang="en-US" altLang="en-US" sz="3600" dirty="0" err="1">
                <a:latin typeface="Times Neue Roman" panose="020B0604020202020204" charset="0"/>
              </a:rPr>
              <a:t>doanh</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ý </a:t>
            </a:r>
            <a:r>
              <a:rPr lang="en-US" altLang="en-US" sz="3600" dirty="0" err="1">
                <a:latin typeface="Times Neue Roman" panose="020B0604020202020204" charset="0"/>
              </a:rPr>
              <a:t>nghĩa</a:t>
            </a:r>
            <a:r>
              <a:rPr lang="en-US" altLang="en-US" sz="3600" dirty="0">
                <a:latin typeface="Times Neue Roman" panose="020B0604020202020204" charset="0"/>
              </a:rPr>
              <a:t> </a:t>
            </a:r>
            <a:r>
              <a:rPr lang="en-US" altLang="en-US" sz="3600" dirty="0" err="1">
                <a:latin typeface="Times Neue Roman" panose="020B0604020202020204" charset="0"/>
              </a:rPr>
              <a:t>kinh</a:t>
            </a:r>
            <a:r>
              <a:rPr lang="en-US" altLang="en-US" sz="3600" dirty="0">
                <a:latin typeface="Times Neue Roman" panose="020B0604020202020204" charset="0"/>
              </a:rPr>
              <a:t> </a:t>
            </a:r>
            <a:r>
              <a:rPr lang="en-US" altLang="en-US" sz="3600" dirty="0" err="1">
                <a:latin typeface="Times Neue Roman" panose="020B0604020202020204" charset="0"/>
              </a:rPr>
              <a:t>tế</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kinh</a:t>
            </a:r>
            <a:r>
              <a:rPr lang="en-US" altLang="en-US" sz="3600" dirty="0">
                <a:latin typeface="Times Neue Roman" panose="020B0604020202020204" charset="0"/>
              </a:rPr>
              <a:t> </a:t>
            </a:r>
            <a:r>
              <a:rPr lang="en-US" altLang="en-US" sz="3600" dirty="0" err="1">
                <a:latin typeface="Times Neue Roman" panose="020B0604020202020204" charset="0"/>
              </a:rPr>
              <a:t>doanh</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endParaRPr lang="en-US" altLang="en-US" sz="3600" dirty="0">
              <a:latin typeface="Times Neue Roman" panose="020B0604020202020204" charset="0"/>
            </a:endParaRPr>
          </a:p>
          <a:p>
            <a:pPr lvl="1">
              <a:lnSpc>
                <a:spcPct val="100000"/>
              </a:lnSpc>
              <a:spcBef>
                <a:spcPct val="0"/>
              </a:spcBef>
            </a:pPr>
            <a:r>
              <a:rPr lang="en-US" altLang="en-US" sz="3600" b="1" dirty="0" err="1">
                <a:latin typeface="Times Neue Roman" panose="020B0604020202020204" charset="0"/>
              </a:rPr>
              <a:t>Các</a:t>
            </a:r>
            <a:r>
              <a:rPr lang="en-US" altLang="en-US" sz="3600" b="1" dirty="0">
                <a:latin typeface="Times Neue Roman" panose="020B0604020202020204" charset="0"/>
              </a:rPr>
              <a:t> </a:t>
            </a:r>
            <a:r>
              <a:rPr lang="en-US" altLang="en-US" sz="3600" b="1" dirty="0" err="1">
                <a:latin typeface="Times Neue Roman" panose="020B0604020202020204" charset="0"/>
              </a:rPr>
              <a:t>hình</a:t>
            </a:r>
            <a:r>
              <a:rPr lang="en-US" altLang="en-US" sz="3600" b="1" dirty="0">
                <a:latin typeface="Times Neue Roman" panose="020B0604020202020204" charset="0"/>
              </a:rPr>
              <a:t> </a:t>
            </a:r>
            <a:r>
              <a:rPr lang="en-US" altLang="en-US" sz="3600" b="1" dirty="0" err="1">
                <a:latin typeface="Times Neue Roman" panose="020B0604020202020204" charset="0"/>
              </a:rPr>
              <a:t>thức</a:t>
            </a:r>
            <a:r>
              <a:rPr lang="en-US" altLang="en-US" sz="3600" b="1" dirty="0">
                <a:latin typeface="Times Neue Roman" panose="020B0604020202020204" charset="0"/>
              </a:rPr>
              <a:t> </a:t>
            </a:r>
            <a:r>
              <a:rPr lang="en-US" altLang="en-US" sz="3600" b="1" dirty="0" err="1">
                <a:latin typeface="Times Neue Roman" panose="020B0604020202020204" charset="0"/>
              </a:rPr>
              <a:t>bán</a:t>
            </a:r>
            <a:r>
              <a:rPr lang="en-US" altLang="en-US" sz="3600" b="1" dirty="0">
                <a:latin typeface="Times Neue Roman" panose="020B0604020202020204" charset="0"/>
              </a:rPr>
              <a:t> </a:t>
            </a:r>
            <a:r>
              <a:rPr lang="en-US" altLang="en-US" sz="3600" b="1" dirty="0" err="1">
                <a:latin typeface="Times Neue Roman" panose="020B0604020202020204" charset="0"/>
              </a:rPr>
              <a:t>lẻ</a:t>
            </a:r>
            <a:r>
              <a:rPr lang="en-US" altLang="en-US" sz="3600" b="1" dirty="0">
                <a:latin typeface="Times Neue Roman" panose="020B0604020202020204" charset="0"/>
              </a:rPr>
              <a:t> </a:t>
            </a:r>
            <a:r>
              <a:rPr lang="en-US" altLang="en-US" sz="3600" b="1" dirty="0" err="1">
                <a:latin typeface="Times Neue Roman" panose="020B0604020202020204" charset="0"/>
              </a:rPr>
              <a:t>và</a:t>
            </a:r>
            <a:r>
              <a:rPr lang="en-US" altLang="en-US" sz="3600" b="1" dirty="0">
                <a:latin typeface="Times Neue Roman" panose="020B0604020202020204" charset="0"/>
              </a:rPr>
              <a:t> </a:t>
            </a:r>
            <a:r>
              <a:rPr lang="en-US" altLang="en-US" sz="3600" b="1" dirty="0" err="1">
                <a:latin typeface="Times Neue Roman" panose="020B0604020202020204" charset="0"/>
              </a:rPr>
              <a:t>các</a:t>
            </a:r>
            <a:r>
              <a:rPr lang="en-US" altLang="en-US" sz="3600" b="1" dirty="0">
                <a:latin typeface="Times Neue Roman" panose="020B0604020202020204" charset="0"/>
              </a:rPr>
              <a:t> </a:t>
            </a:r>
            <a:r>
              <a:rPr lang="en-US" altLang="en-US" sz="3600" b="1" dirty="0" err="1">
                <a:latin typeface="Times Neue Roman" panose="020B0604020202020204" charset="0"/>
              </a:rPr>
              <a:t>kiểu</a:t>
            </a:r>
            <a:r>
              <a:rPr lang="en-US" altLang="en-US" sz="3600" b="1" dirty="0">
                <a:latin typeface="Times Neue Roman" panose="020B0604020202020204" charset="0"/>
              </a:rPr>
              <a:t> </a:t>
            </a:r>
            <a:r>
              <a:rPr lang="en-US" altLang="en-US" sz="3600" b="1" dirty="0" err="1">
                <a:latin typeface="Times Neue Roman" panose="020B0604020202020204" charset="0"/>
              </a:rPr>
              <a:t>nhà</a:t>
            </a:r>
            <a:r>
              <a:rPr lang="en-US" altLang="en-US" sz="3600" b="1" dirty="0">
                <a:latin typeface="Times Neue Roman" panose="020B0604020202020204" charset="0"/>
              </a:rPr>
              <a:t> </a:t>
            </a:r>
            <a:r>
              <a:rPr lang="en-US" altLang="en-US" sz="3600" b="1" dirty="0" err="1">
                <a:latin typeface="Times Neue Roman" panose="020B0604020202020204" charset="0"/>
              </a:rPr>
              <a:t>bán</a:t>
            </a:r>
            <a:r>
              <a:rPr lang="en-US" altLang="en-US" sz="3600" b="1" dirty="0">
                <a:latin typeface="Times Neue Roman" panose="020B0604020202020204" charset="0"/>
              </a:rPr>
              <a:t> </a:t>
            </a:r>
            <a:r>
              <a:rPr lang="en-US" altLang="en-US" sz="3600" b="1" dirty="0" err="1">
                <a:latin typeface="Times Neue Roman" panose="020B0604020202020204" charset="0"/>
              </a:rPr>
              <a:t>lẻ</a:t>
            </a:r>
            <a:endParaRPr lang="en-US" altLang="en-US" sz="3600" dirty="0">
              <a:latin typeface="Times Neue Roman" panose="020B0604020202020204" charset="0"/>
            </a:endParaRPr>
          </a:p>
          <a:p>
            <a:pPr lvl="2">
              <a:lnSpc>
                <a:spcPct val="100000"/>
              </a:lnSpc>
              <a:spcBef>
                <a:spcPct val="0"/>
              </a:spcBef>
            </a:pPr>
            <a:r>
              <a:rPr lang="en-US" altLang="en-US" sz="3600" dirty="0" err="1">
                <a:latin typeface="Times Neue Roman" panose="020B0604020202020204" charset="0"/>
              </a:rPr>
              <a:t>Phân</a:t>
            </a:r>
            <a:r>
              <a:rPr lang="en-US" altLang="en-US" sz="3600" dirty="0">
                <a:latin typeface="Times Neue Roman" panose="020B0604020202020204" charset="0"/>
              </a:rPr>
              <a:t> </a:t>
            </a:r>
            <a:r>
              <a:rPr lang="en-US" altLang="en-US" sz="3600" dirty="0" err="1">
                <a:latin typeface="Times Neue Roman" panose="020B0604020202020204" charset="0"/>
              </a:rPr>
              <a:t>loại</a:t>
            </a:r>
            <a:r>
              <a:rPr lang="en-US" altLang="en-US" sz="3600" dirty="0">
                <a:latin typeface="Times Neue Roman" panose="020B0604020202020204" charset="0"/>
              </a:rPr>
              <a:t> </a:t>
            </a:r>
            <a:r>
              <a:rPr lang="en-US" altLang="en-US" sz="3600" dirty="0" err="1">
                <a:latin typeface="Times Neue Roman" panose="020B0604020202020204" charset="0"/>
              </a:rPr>
              <a:t>các</a:t>
            </a:r>
            <a:r>
              <a:rPr lang="en-US" altLang="en-US" sz="3600" dirty="0">
                <a:latin typeface="Times Neue Roman" panose="020B0604020202020204" charset="0"/>
              </a:rPr>
              <a:t> </a:t>
            </a:r>
            <a:r>
              <a:rPr lang="en-US" altLang="en-US" sz="3600" dirty="0" err="1">
                <a:latin typeface="Times Neue Roman" panose="020B0604020202020204" charset="0"/>
              </a:rPr>
              <a:t>kiểu</a:t>
            </a:r>
            <a:r>
              <a:rPr lang="en-US" altLang="en-US" sz="3600" dirty="0">
                <a:latin typeface="Times Neue Roman" panose="020B0604020202020204" charset="0"/>
              </a:rPr>
              <a:t> </a:t>
            </a:r>
            <a:r>
              <a:rPr lang="en-US" altLang="en-US" sz="3600" dirty="0" err="1">
                <a:latin typeface="Times Neue Roman" panose="020B0604020202020204" charset="0"/>
              </a:rPr>
              <a:t>nhà</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endParaRPr lang="en-US" altLang="en-US" sz="3600" dirty="0">
              <a:latin typeface="Times Neue Roman" panose="020B0604020202020204" charset="0"/>
            </a:endParaRPr>
          </a:p>
          <a:p>
            <a:pPr lvl="2">
              <a:lnSpc>
                <a:spcPct val="100000"/>
              </a:lnSpc>
              <a:spcBef>
                <a:spcPct val="0"/>
              </a:spcBef>
            </a:pPr>
            <a:r>
              <a:rPr lang="en-US" altLang="en-US" sz="3600" dirty="0" err="1">
                <a:latin typeface="Times Neue Roman" panose="020B0604020202020204" charset="0"/>
              </a:rPr>
              <a:t>Đặc</a:t>
            </a:r>
            <a:r>
              <a:rPr lang="en-US" altLang="en-US" sz="3600" dirty="0">
                <a:latin typeface="Times Neue Roman" panose="020B0604020202020204" charset="0"/>
              </a:rPr>
              <a:t> </a:t>
            </a:r>
            <a:r>
              <a:rPr lang="en-US" altLang="en-US" sz="3600" dirty="0" err="1">
                <a:latin typeface="Times Neue Roman" panose="020B0604020202020204" charset="0"/>
              </a:rPr>
              <a:t>điểm</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một</a:t>
            </a:r>
            <a:r>
              <a:rPr lang="en-US" altLang="en-US" sz="3600" dirty="0">
                <a:latin typeface="Times Neue Roman" panose="020B0604020202020204" charset="0"/>
              </a:rPr>
              <a:t> </a:t>
            </a:r>
            <a:r>
              <a:rPr lang="en-US" altLang="en-US" sz="3600" dirty="0" err="1">
                <a:latin typeface="Times Neue Roman" panose="020B0604020202020204" charset="0"/>
              </a:rPr>
              <a:t>số</a:t>
            </a:r>
            <a:r>
              <a:rPr lang="en-US" altLang="en-US" sz="3600" dirty="0">
                <a:latin typeface="Times Neue Roman" panose="020B0604020202020204" charset="0"/>
              </a:rPr>
              <a:t> </a:t>
            </a:r>
            <a:r>
              <a:rPr lang="en-US" altLang="en-US" sz="3600" dirty="0" err="1">
                <a:latin typeface="Times Neue Roman" panose="020B0604020202020204" charset="0"/>
              </a:rPr>
              <a:t>kiểu</a:t>
            </a:r>
            <a:r>
              <a:rPr lang="en-US" altLang="en-US" sz="3600" dirty="0">
                <a:latin typeface="Times Neue Roman" panose="020B0604020202020204" charset="0"/>
              </a:rPr>
              <a:t> </a:t>
            </a:r>
            <a:r>
              <a:rPr lang="en-US" altLang="en-US" sz="3600" dirty="0" err="1">
                <a:latin typeface="Times Neue Roman" panose="020B0604020202020204" charset="0"/>
              </a:rPr>
              <a:t>nhà</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r>
              <a:rPr lang="en-US" altLang="en-US" sz="3600" dirty="0">
                <a:latin typeface="Times Neue Roman" panose="020B0604020202020204" charset="0"/>
              </a:rPr>
              <a:t> </a:t>
            </a:r>
            <a:r>
              <a:rPr lang="en-US" altLang="en-US" sz="3600" dirty="0" err="1">
                <a:latin typeface="Times Neue Roman" panose="020B0604020202020204" charset="0"/>
              </a:rPr>
              <a:t>điển</a:t>
            </a:r>
            <a:r>
              <a:rPr lang="en-US" altLang="en-US" sz="3600" dirty="0">
                <a:latin typeface="Times Neue Roman" panose="020B0604020202020204" charset="0"/>
              </a:rPr>
              <a:t> </a:t>
            </a:r>
            <a:r>
              <a:rPr lang="en-US" altLang="en-US" sz="3600" dirty="0" err="1">
                <a:latin typeface="Times Neue Roman" panose="020B0604020202020204" charset="0"/>
              </a:rPr>
              <a:t>hình</a:t>
            </a:r>
            <a:r>
              <a:rPr lang="en-US" altLang="en-US" sz="3600" dirty="0">
                <a:latin typeface="Times Neue Roman" panose="020B0604020202020204" charset="0"/>
              </a:rPr>
              <a:t> </a:t>
            </a:r>
            <a:r>
              <a:rPr lang="en-US" altLang="en-US" sz="3600" dirty="0" err="1">
                <a:latin typeface="Times Neue Roman" panose="020B0604020202020204" charset="0"/>
              </a:rPr>
              <a:t>tại</a:t>
            </a:r>
            <a:r>
              <a:rPr lang="en-US" altLang="en-US" sz="3600" dirty="0">
                <a:latin typeface="Times Neue Roman" panose="020B0604020202020204" charset="0"/>
              </a:rPr>
              <a:t> </a:t>
            </a:r>
            <a:r>
              <a:rPr lang="en-US" altLang="en-US" sz="3600" dirty="0" err="1">
                <a:latin typeface="Times Neue Roman" panose="020B0604020202020204" charset="0"/>
              </a:rPr>
              <a:t>Việt</a:t>
            </a:r>
            <a:r>
              <a:rPr lang="en-US" altLang="en-US" sz="3600" dirty="0">
                <a:latin typeface="Times Neue Roman" panose="020B0604020202020204" charset="0"/>
              </a:rPr>
              <a:t> Nam</a:t>
            </a:r>
          </a:p>
          <a:p>
            <a:pPr lvl="1">
              <a:lnSpc>
                <a:spcPct val="100000"/>
              </a:lnSpc>
              <a:spcBef>
                <a:spcPct val="0"/>
              </a:spcBef>
            </a:pPr>
            <a:r>
              <a:rPr lang="en-US" altLang="en-US" sz="3600" b="1" dirty="0">
                <a:latin typeface="Times Neue Roman" panose="020B0604020202020204" charset="0"/>
              </a:rPr>
              <a:t>Xu </a:t>
            </a:r>
            <a:r>
              <a:rPr lang="en-US" altLang="en-US" sz="3600" b="1" dirty="0" err="1">
                <a:latin typeface="Times Neue Roman" panose="020B0604020202020204" charset="0"/>
              </a:rPr>
              <a:t>hướng</a:t>
            </a:r>
            <a:r>
              <a:rPr lang="en-US" altLang="en-US" sz="3600" b="1" dirty="0">
                <a:latin typeface="Times Neue Roman" panose="020B0604020202020204" charset="0"/>
              </a:rPr>
              <a:t> </a:t>
            </a:r>
            <a:r>
              <a:rPr lang="en-US" altLang="en-US" sz="3600" b="1" dirty="0" err="1">
                <a:latin typeface="Times Neue Roman" panose="020B0604020202020204" charset="0"/>
              </a:rPr>
              <a:t>của</a:t>
            </a:r>
            <a:r>
              <a:rPr lang="en-US" altLang="en-US" sz="3600" b="1" dirty="0">
                <a:latin typeface="Times Neue Roman" panose="020B0604020202020204" charset="0"/>
              </a:rPr>
              <a:t> </a:t>
            </a:r>
            <a:r>
              <a:rPr lang="en-US" altLang="en-US" sz="3600" b="1" dirty="0" err="1">
                <a:latin typeface="Times Neue Roman" panose="020B0604020202020204" charset="0"/>
              </a:rPr>
              <a:t>ngành</a:t>
            </a:r>
            <a:r>
              <a:rPr lang="en-US" altLang="en-US" sz="3600" b="1" dirty="0">
                <a:latin typeface="Times Neue Roman" panose="020B0604020202020204" charset="0"/>
              </a:rPr>
              <a:t> </a:t>
            </a:r>
            <a:r>
              <a:rPr lang="en-US" altLang="en-US" sz="3600" b="1" dirty="0" err="1">
                <a:latin typeface="Times Neue Roman" panose="020B0604020202020204" charset="0"/>
              </a:rPr>
              <a:t>bán</a:t>
            </a:r>
            <a:r>
              <a:rPr lang="en-US" altLang="en-US" sz="3600" b="1" dirty="0">
                <a:latin typeface="Times Neue Roman" panose="020B0604020202020204" charset="0"/>
              </a:rPr>
              <a:t> </a:t>
            </a:r>
            <a:r>
              <a:rPr lang="en-US" altLang="en-US" sz="3600" b="1" dirty="0" err="1">
                <a:latin typeface="Times Neue Roman" panose="020B0604020202020204" charset="0"/>
              </a:rPr>
              <a:t>lẻ</a:t>
            </a:r>
            <a:endParaRPr lang="en-US" altLang="en-US" sz="3600" b="1" dirty="0">
              <a:latin typeface="Times Neue Roman" panose="020B0604020202020204" charset="0"/>
            </a:endParaRPr>
          </a:p>
          <a:p>
            <a:pPr lvl="2">
              <a:lnSpc>
                <a:spcPct val="100000"/>
              </a:lnSpc>
              <a:spcBef>
                <a:spcPct val="0"/>
              </a:spcBef>
            </a:pPr>
            <a:r>
              <a:rPr lang="en-US" altLang="en-US" sz="3600" dirty="0" err="1">
                <a:latin typeface="Times Neue Roman" panose="020B0604020202020204" charset="0"/>
              </a:rPr>
              <a:t>Một</a:t>
            </a:r>
            <a:r>
              <a:rPr lang="en-US" altLang="en-US" sz="3600" dirty="0">
                <a:latin typeface="Times Neue Roman" panose="020B0604020202020204" charset="0"/>
              </a:rPr>
              <a:t> </a:t>
            </a:r>
            <a:r>
              <a:rPr lang="en-US" altLang="en-US" sz="3600" dirty="0" err="1">
                <a:latin typeface="Times Neue Roman" panose="020B0604020202020204" charset="0"/>
              </a:rPr>
              <a:t>số</a:t>
            </a:r>
            <a:r>
              <a:rPr lang="en-US" altLang="en-US" sz="3600" dirty="0">
                <a:latin typeface="Times Neue Roman" panose="020B0604020202020204" charset="0"/>
              </a:rPr>
              <a:t> </a:t>
            </a:r>
            <a:r>
              <a:rPr lang="en-US" altLang="en-US" sz="3600" dirty="0" err="1">
                <a:latin typeface="Times Neue Roman" panose="020B0604020202020204" charset="0"/>
              </a:rPr>
              <a:t>học</a:t>
            </a:r>
            <a:r>
              <a:rPr lang="en-US" altLang="en-US" sz="3600" dirty="0">
                <a:latin typeface="Times Neue Roman" panose="020B0604020202020204" charset="0"/>
              </a:rPr>
              <a:t> </a:t>
            </a:r>
            <a:r>
              <a:rPr lang="en-US" altLang="en-US" sz="3600" dirty="0" err="1">
                <a:latin typeface="Times Neue Roman" panose="020B0604020202020204" charset="0"/>
              </a:rPr>
              <a:t>thuyết</a:t>
            </a:r>
            <a:r>
              <a:rPr lang="en-US" altLang="en-US" sz="3600" dirty="0">
                <a:latin typeface="Times Neue Roman" panose="020B0604020202020204" charset="0"/>
              </a:rPr>
              <a:t> </a:t>
            </a:r>
            <a:r>
              <a:rPr lang="en-US" altLang="en-US" sz="3600" dirty="0" err="1">
                <a:latin typeface="Times Neue Roman" panose="020B0604020202020204" charset="0"/>
              </a:rPr>
              <a:t>về</a:t>
            </a:r>
            <a:r>
              <a:rPr lang="en-US" altLang="en-US" sz="3600" dirty="0">
                <a:latin typeface="Times Neue Roman" panose="020B0604020202020204" charset="0"/>
              </a:rPr>
              <a:t> </a:t>
            </a:r>
            <a:r>
              <a:rPr lang="en-US" altLang="en-US" sz="3600" dirty="0" err="1">
                <a:latin typeface="Times Neue Roman" panose="020B0604020202020204" charset="0"/>
              </a:rPr>
              <a:t>sự</a:t>
            </a:r>
            <a:r>
              <a:rPr lang="en-US" altLang="en-US" sz="3600" dirty="0">
                <a:latin typeface="Times Neue Roman" panose="020B0604020202020204" charset="0"/>
              </a:rPr>
              <a:t> </a:t>
            </a:r>
            <a:r>
              <a:rPr lang="en-US" altLang="en-US" sz="3600" dirty="0" err="1">
                <a:latin typeface="Times Neue Roman" panose="020B0604020202020204" charset="0"/>
              </a:rPr>
              <a:t>thay</a:t>
            </a:r>
            <a:r>
              <a:rPr lang="en-US" altLang="en-US" sz="3600" dirty="0">
                <a:latin typeface="Times Neue Roman" panose="020B0604020202020204" charset="0"/>
              </a:rPr>
              <a:t> </a:t>
            </a:r>
            <a:r>
              <a:rPr lang="en-US" altLang="en-US" sz="3600" dirty="0" err="1">
                <a:latin typeface="Times Neue Roman" panose="020B0604020202020204" charset="0"/>
              </a:rPr>
              <a:t>đổi</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ngành</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endParaRPr lang="en-US" altLang="en-US" sz="3600" dirty="0">
              <a:latin typeface="Times Neue Roman" panose="020B0604020202020204" charset="0"/>
            </a:endParaRPr>
          </a:p>
          <a:p>
            <a:pPr lvl="2">
              <a:lnSpc>
                <a:spcPct val="100000"/>
              </a:lnSpc>
              <a:spcBef>
                <a:spcPct val="0"/>
              </a:spcBef>
            </a:pPr>
            <a:r>
              <a:rPr lang="en-US" altLang="en-US" sz="3600" dirty="0" err="1">
                <a:latin typeface="Times Neue Roman" panose="020B0604020202020204" charset="0"/>
              </a:rPr>
              <a:t>Các</a:t>
            </a:r>
            <a:r>
              <a:rPr lang="en-US" altLang="en-US" sz="3600" dirty="0">
                <a:latin typeface="Times Neue Roman" panose="020B0604020202020204" charset="0"/>
              </a:rPr>
              <a:t> xu </a:t>
            </a:r>
            <a:r>
              <a:rPr lang="en-US" altLang="en-US" sz="3600" dirty="0" err="1">
                <a:latin typeface="Times Neue Roman" panose="020B0604020202020204" charset="0"/>
              </a:rPr>
              <a:t>hướng</a:t>
            </a:r>
            <a:r>
              <a:rPr lang="en-US" altLang="en-US" sz="3600" dirty="0">
                <a:latin typeface="Times Neue Roman" panose="020B0604020202020204" charset="0"/>
              </a:rPr>
              <a:t> </a:t>
            </a:r>
            <a:r>
              <a:rPr lang="en-US" altLang="en-US" sz="3600" dirty="0" err="1">
                <a:latin typeface="Times Neue Roman" panose="020B0604020202020204" charset="0"/>
              </a:rPr>
              <a:t>phát</a:t>
            </a:r>
            <a:r>
              <a:rPr lang="en-US" altLang="en-US" sz="3600" dirty="0">
                <a:latin typeface="Times Neue Roman" panose="020B0604020202020204" charset="0"/>
              </a:rPr>
              <a:t> </a:t>
            </a:r>
            <a:r>
              <a:rPr lang="en-US" altLang="en-US" sz="3600" dirty="0" err="1">
                <a:latin typeface="Times Neue Roman" panose="020B0604020202020204" charset="0"/>
              </a:rPr>
              <a:t>triển</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ngành</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r>
              <a:rPr lang="en-US" altLang="en-US" sz="3600" dirty="0">
                <a:latin typeface="Times Neue Roman" panose="020B0604020202020204" charset="0"/>
              </a:rPr>
              <a:t> </a:t>
            </a:r>
          </a:p>
          <a:p>
            <a:pPr lvl="1">
              <a:lnSpc>
                <a:spcPct val="100000"/>
              </a:lnSpc>
              <a:spcBef>
                <a:spcPct val="0"/>
              </a:spcBef>
            </a:pPr>
            <a:r>
              <a:rPr lang="en-US" altLang="en-US" sz="3600" b="1" dirty="0" err="1">
                <a:latin typeface="Times Neue Roman" panose="020B0604020202020204" charset="0"/>
              </a:rPr>
              <a:t>Quản</a:t>
            </a:r>
            <a:r>
              <a:rPr lang="en-US" altLang="en-US" sz="3600" b="1" dirty="0">
                <a:latin typeface="Times Neue Roman" panose="020B0604020202020204" charset="0"/>
              </a:rPr>
              <a:t> </a:t>
            </a:r>
            <a:r>
              <a:rPr lang="en-US" altLang="en-US" sz="3600" b="1" dirty="0" err="1">
                <a:latin typeface="Times Neue Roman" panose="020B0604020202020204" charset="0"/>
              </a:rPr>
              <a:t>trị</a:t>
            </a:r>
            <a:r>
              <a:rPr lang="en-US" altLang="en-US" sz="3600" b="1" dirty="0">
                <a:latin typeface="Times Neue Roman" panose="020B0604020202020204" charset="0"/>
              </a:rPr>
              <a:t> </a:t>
            </a:r>
            <a:r>
              <a:rPr lang="en-US" altLang="en-US" sz="3600" b="1" dirty="0" err="1">
                <a:latin typeface="Times Neue Roman" panose="020B0604020202020204" charset="0"/>
              </a:rPr>
              <a:t>bán</a:t>
            </a:r>
            <a:r>
              <a:rPr lang="en-US" altLang="en-US" sz="3600" b="1" dirty="0">
                <a:latin typeface="Times Neue Roman" panose="020B0604020202020204" charset="0"/>
              </a:rPr>
              <a:t> </a:t>
            </a:r>
            <a:r>
              <a:rPr lang="en-US" altLang="en-US" sz="3600" b="1" dirty="0" err="1">
                <a:latin typeface="Times Neue Roman" panose="020B0604020202020204" charset="0"/>
              </a:rPr>
              <a:t>lẻ</a:t>
            </a:r>
            <a:endParaRPr lang="en-US" altLang="en-US" sz="3600" dirty="0">
              <a:latin typeface="Times Neue Roman" panose="020B0604020202020204" charset="0"/>
            </a:endParaRPr>
          </a:p>
          <a:p>
            <a:pPr lvl="2">
              <a:lnSpc>
                <a:spcPct val="100000"/>
              </a:lnSpc>
              <a:spcBef>
                <a:spcPct val="0"/>
              </a:spcBef>
            </a:pPr>
            <a:r>
              <a:rPr lang="en-US" altLang="en-US" sz="3600" dirty="0" err="1">
                <a:latin typeface="Times Neue Roman" panose="020B0604020202020204" charset="0"/>
              </a:rPr>
              <a:t>Những</a:t>
            </a:r>
            <a:r>
              <a:rPr lang="en-US" altLang="en-US" sz="3600" dirty="0">
                <a:latin typeface="Times Neue Roman" panose="020B0604020202020204" charset="0"/>
              </a:rPr>
              <a:t> </a:t>
            </a:r>
            <a:r>
              <a:rPr lang="en-US" altLang="en-US" sz="3600" dirty="0" err="1">
                <a:latin typeface="Times Neue Roman" panose="020B0604020202020204" charset="0"/>
              </a:rPr>
              <a:t>quyết</a:t>
            </a:r>
            <a:r>
              <a:rPr lang="en-US" altLang="en-US" sz="3600" dirty="0">
                <a:latin typeface="Times Neue Roman" panose="020B0604020202020204" charset="0"/>
              </a:rPr>
              <a:t> </a:t>
            </a:r>
            <a:r>
              <a:rPr lang="en-US" altLang="en-US" sz="3600" dirty="0" err="1">
                <a:latin typeface="Times Neue Roman" panose="020B0604020202020204" charset="0"/>
              </a:rPr>
              <a:t>định</a:t>
            </a:r>
            <a:r>
              <a:rPr lang="en-US" altLang="en-US" sz="3600" dirty="0">
                <a:latin typeface="Times Neue Roman" panose="020B0604020202020204" charset="0"/>
              </a:rPr>
              <a:t> </a:t>
            </a:r>
            <a:r>
              <a:rPr lang="en-US" altLang="en-US" sz="3600" dirty="0" err="1">
                <a:latin typeface="Times Neue Roman" panose="020B0604020202020204" charset="0"/>
              </a:rPr>
              <a:t>quản</a:t>
            </a:r>
            <a:r>
              <a:rPr lang="en-US" altLang="en-US" sz="3600" dirty="0">
                <a:latin typeface="Times Neue Roman" panose="020B0604020202020204" charset="0"/>
              </a:rPr>
              <a:t> </a:t>
            </a:r>
            <a:r>
              <a:rPr lang="en-US" altLang="en-US" sz="3600" dirty="0" err="1">
                <a:latin typeface="Times Neue Roman" panose="020B0604020202020204" charset="0"/>
              </a:rPr>
              <a:t>trị</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người</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endParaRPr lang="en-US" altLang="en-US" sz="3600" dirty="0">
              <a:latin typeface="Times Neue Roman" panose="020B0604020202020204" charset="0"/>
            </a:endParaRPr>
          </a:p>
          <a:p>
            <a:pPr lvl="2">
              <a:lnSpc>
                <a:spcPct val="100000"/>
              </a:lnSpc>
              <a:spcBef>
                <a:spcPct val="0"/>
              </a:spcBef>
            </a:pPr>
            <a:r>
              <a:rPr lang="en-US" altLang="en-US" sz="3600" dirty="0" err="1">
                <a:latin typeface="Times Neue Roman" panose="020B0604020202020204" charset="0"/>
              </a:rPr>
              <a:t>Phạm</a:t>
            </a:r>
            <a:r>
              <a:rPr lang="en-US" altLang="en-US" sz="3600" dirty="0">
                <a:latin typeface="Times Neue Roman" panose="020B0604020202020204" charset="0"/>
              </a:rPr>
              <a:t> vi </a:t>
            </a:r>
            <a:r>
              <a:rPr lang="en-US" altLang="en-US" sz="3600" dirty="0" err="1">
                <a:latin typeface="Times Neue Roman" panose="020B0604020202020204" charset="0"/>
              </a:rPr>
              <a:t>công</a:t>
            </a:r>
            <a:r>
              <a:rPr lang="en-US" altLang="en-US" sz="3600" dirty="0">
                <a:latin typeface="Times Neue Roman" panose="020B0604020202020204" charset="0"/>
              </a:rPr>
              <a:t> </a:t>
            </a:r>
            <a:r>
              <a:rPr lang="en-US" altLang="en-US" sz="3600" dirty="0" err="1">
                <a:latin typeface="Times Neue Roman" panose="020B0604020202020204" charset="0"/>
              </a:rPr>
              <a:t>việc</a:t>
            </a:r>
            <a:r>
              <a:rPr lang="en-US" altLang="en-US" sz="3600" dirty="0">
                <a:latin typeface="Times Neue Roman" panose="020B0604020202020204" charset="0"/>
              </a:rPr>
              <a:t> </a:t>
            </a:r>
            <a:r>
              <a:rPr lang="en-US" altLang="en-US" sz="3600" dirty="0" err="1">
                <a:latin typeface="Times Neue Roman" panose="020B0604020202020204" charset="0"/>
              </a:rPr>
              <a:t>quản</a:t>
            </a:r>
            <a:r>
              <a:rPr lang="en-US" altLang="en-US" sz="3600" dirty="0">
                <a:latin typeface="Times Neue Roman" panose="020B0604020202020204" charset="0"/>
              </a:rPr>
              <a:t> </a:t>
            </a:r>
            <a:r>
              <a:rPr lang="en-US" altLang="en-US" sz="3600" dirty="0" err="1">
                <a:latin typeface="Times Neue Roman" panose="020B0604020202020204" charset="0"/>
              </a:rPr>
              <a:t>trị</a:t>
            </a:r>
            <a:r>
              <a:rPr lang="en-US" altLang="en-US" sz="3600" dirty="0">
                <a:latin typeface="Times Neue Roman" panose="020B0604020202020204" charset="0"/>
              </a:rPr>
              <a:t> marketing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người</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endParaRPr lang="en-US" altLang="en-US" sz="3600" dirty="0">
              <a:latin typeface="Times Neue Roman" panose="020B0604020202020204" charset="0"/>
            </a:endParaRPr>
          </a:p>
        </p:txBody>
      </p:sp>
    </p:spTree>
    <p:extLst>
      <p:ext uri="{BB962C8B-B14F-4D97-AF65-F5344CB8AC3E}">
        <p14:creationId xmlns:p14="http://schemas.microsoft.com/office/powerpoint/2010/main" val="21900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 calcmode="lin" valueType="num">
                                      <p:cBhvr additive="base">
                                        <p:cTn id="53"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 calcmode="lin" valueType="num">
                                      <p:cBhvr additive="base">
                                        <p:cTn id="57" dur="5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8C50-7833-7344-A7A1-77EB0E3601BE}"/>
              </a:ext>
            </a:extLst>
          </p:cNvPr>
          <p:cNvSpPr>
            <a:spLocks noGrp="1"/>
          </p:cNvSpPr>
          <p:nvPr>
            <p:ph type="title"/>
          </p:nvPr>
        </p:nvSpPr>
        <p:spPr>
          <a:xfrm>
            <a:off x="3162300" y="228600"/>
            <a:ext cx="12839700" cy="1371600"/>
          </a:xfrm>
        </p:spPr>
        <p:txBody>
          <a:bodyPr>
            <a:normAutofit/>
          </a:bodyPr>
          <a:lstStyle/>
          <a:p>
            <a:pPr>
              <a:lnSpc>
                <a:spcPct val="150000"/>
              </a:lnSpc>
              <a:defRPr/>
            </a:pPr>
            <a:r>
              <a:rPr lang="en-US" dirty="0">
                <a:latin typeface="Times Neue Roman" panose="020B0604020202020204" charset="0"/>
              </a:rPr>
              <a:t>Quan </a:t>
            </a:r>
            <a:r>
              <a:rPr lang="en-US" dirty="0" err="1">
                <a:latin typeface="Times Neue Roman" panose="020B0604020202020204" charset="0"/>
              </a:rPr>
              <a:t>niệm</a:t>
            </a:r>
            <a:r>
              <a:rPr lang="en-US" dirty="0">
                <a:latin typeface="Times Neue Roman" panose="020B0604020202020204" charset="0"/>
              </a:rPr>
              <a:t> </a:t>
            </a:r>
            <a:r>
              <a:rPr lang="en-US" dirty="0" err="1">
                <a:latin typeface="Times Neue Roman" panose="020B0604020202020204" charset="0"/>
              </a:rPr>
              <a:t>về</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và</a:t>
            </a:r>
            <a:r>
              <a:rPr lang="en-US" dirty="0">
                <a:latin typeface="Times Neue Roman" panose="020B0604020202020204" charset="0"/>
              </a:rPr>
              <a:t> </a:t>
            </a: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p>
        </p:txBody>
      </p:sp>
      <p:sp>
        <p:nvSpPr>
          <p:cNvPr id="3" name="Content Placeholder 2">
            <a:extLst>
              <a:ext uri="{FF2B5EF4-FFF2-40B4-BE49-F238E27FC236}">
                <a16:creationId xmlns:a16="http://schemas.microsoft.com/office/drawing/2014/main" id="{A2F0BD85-3104-2548-8222-18482D61BA87}"/>
              </a:ext>
            </a:extLst>
          </p:cNvPr>
          <p:cNvSpPr>
            <a:spLocks noGrp="1"/>
          </p:cNvSpPr>
          <p:nvPr>
            <p:ph idx="1"/>
          </p:nvPr>
        </p:nvSpPr>
        <p:spPr>
          <a:xfrm>
            <a:off x="1447800" y="2057400"/>
            <a:ext cx="15240000" cy="7772400"/>
          </a:xfrm>
        </p:spPr>
        <p:txBody>
          <a:bodyPr>
            <a:noAutofit/>
          </a:bodyPr>
          <a:lstStyle/>
          <a:p>
            <a:pPr marL="519113" lvl="1" indent="-519113">
              <a:lnSpc>
                <a:spcPct val="110000"/>
              </a:lnSpc>
              <a:buFont typeface="Wingdings" charset="2"/>
              <a:buChar char="v"/>
              <a:defRPr/>
            </a:pPr>
            <a:r>
              <a:rPr lang="en-US" sz="3600" b="1" i="1" u="sng" dirty="0">
                <a:latin typeface="Times Neue Roman" panose="020B0604020202020204" charset="0"/>
                <a:sym typeface="Wingdings"/>
              </a:rPr>
              <a:t>Bán </a:t>
            </a:r>
            <a:r>
              <a:rPr lang="en-US" sz="3600" b="1" i="1" u="sng" dirty="0" err="1">
                <a:latin typeface="Times Neue Roman" panose="020B0604020202020204" charset="0"/>
                <a:sym typeface="Wingdings"/>
              </a:rPr>
              <a:t>lẻ</a:t>
            </a:r>
            <a:r>
              <a:rPr lang="en-US" sz="3600" b="1" i="1" u="sng" dirty="0">
                <a:latin typeface="Times Neue Roman" panose="020B0604020202020204" charset="0"/>
                <a:sym typeface="Wingdings"/>
              </a:rPr>
              <a:t>: </a:t>
            </a:r>
            <a:r>
              <a:rPr lang="en-US" sz="3600" dirty="0" err="1">
                <a:latin typeface="Times Neue Roman" panose="020B0604020202020204" charset="0"/>
                <a:sym typeface="Wingdings"/>
              </a:rPr>
              <a:t>là</a:t>
            </a:r>
            <a:r>
              <a:rPr lang="en-US" sz="3600" dirty="0">
                <a:latin typeface="Times Neue Roman" panose="020B0604020202020204" charset="0"/>
                <a:sym typeface="Wingdings"/>
              </a:rPr>
              <a:t> </a:t>
            </a:r>
            <a:r>
              <a:rPr lang="en-US" sz="3600" dirty="0" err="1">
                <a:latin typeface="Times Neue Roman" panose="020B0604020202020204" charset="0"/>
                <a:sym typeface="Wingdings"/>
              </a:rPr>
              <a:t>tập</a:t>
            </a:r>
            <a:r>
              <a:rPr lang="en-US" sz="3600" dirty="0">
                <a:latin typeface="Times Neue Roman" panose="020B0604020202020204" charset="0"/>
                <a:sym typeface="Wingdings"/>
              </a:rPr>
              <a:t> </a:t>
            </a:r>
            <a:r>
              <a:rPr lang="en-US" sz="3600" dirty="0" err="1">
                <a:latin typeface="Times Neue Roman" panose="020B0604020202020204" charset="0"/>
                <a:sym typeface="Wingdings"/>
              </a:rPr>
              <a:t>hợp</a:t>
            </a:r>
            <a:r>
              <a:rPr lang="en-US" sz="3600" dirty="0">
                <a:latin typeface="Times Neue Roman" panose="020B0604020202020204" charset="0"/>
                <a:sym typeface="Wingdings"/>
              </a:rPr>
              <a:t> </a:t>
            </a:r>
            <a:r>
              <a:rPr lang="en-US" sz="3600" dirty="0" err="1">
                <a:latin typeface="Times Neue Roman" panose="020B0604020202020204" charset="0"/>
                <a:sym typeface="Wingdings"/>
              </a:rPr>
              <a:t>các</a:t>
            </a:r>
            <a:r>
              <a:rPr lang="en-US" sz="3600" dirty="0">
                <a:latin typeface="Times Neue Roman" panose="020B0604020202020204" charset="0"/>
                <a:sym typeface="Wingdings"/>
              </a:rPr>
              <a:t> </a:t>
            </a:r>
            <a:r>
              <a:rPr lang="en-US" sz="3600" dirty="0" err="1">
                <a:latin typeface="Times Neue Roman" panose="020B0604020202020204" charset="0"/>
                <a:sym typeface="Wingdings"/>
              </a:rPr>
              <a:t>hoạt</a:t>
            </a:r>
            <a:r>
              <a:rPr lang="en-US" sz="3600" dirty="0">
                <a:latin typeface="Times Neue Roman" panose="020B0604020202020204" charset="0"/>
                <a:sym typeface="Wingdings"/>
              </a:rPr>
              <a:t> </a:t>
            </a:r>
            <a:r>
              <a:rPr lang="en-US" sz="3600" dirty="0" err="1">
                <a:latin typeface="Times Neue Roman" panose="020B0604020202020204" charset="0"/>
                <a:sym typeface="Wingdings"/>
              </a:rPr>
              <a:t>động</a:t>
            </a:r>
            <a:r>
              <a:rPr lang="en-US" sz="3600" dirty="0">
                <a:latin typeface="Times Neue Roman" panose="020B0604020202020204" charset="0"/>
                <a:sym typeface="Wingdings"/>
              </a:rPr>
              <a:t> </a:t>
            </a:r>
            <a:r>
              <a:rPr lang="en-US" sz="3600" dirty="0" err="1">
                <a:latin typeface="Times Neue Roman" panose="020B0604020202020204" charset="0"/>
                <a:sym typeface="Wingdings"/>
              </a:rPr>
              <a:t>kinh</a:t>
            </a:r>
            <a:r>
              <a:rPr lang="en-US" sz="3600" dirty="0">
                <a:latin typeface="Times Neue Roman" panose="020B0604020202020204" charset="0"/>
                <a:sym typeface="Wingdings"/>
              </a:rPr>
              <a:t> </a:t>
            </a:r>
            <a:r>
              <a:rPr lang="en-US" sz="3600" dirty="0" err="1">
                <a:latin typeface="Times Neue Roman" panose="020B0604020202020204" charset="0"/>
                <a:sym typeface="Wingdings"/>
              </a:rPr>
              <a:t>doanh</a:t>
            </a:r>
            <a:r>
              <a:rPr lang="en-US" sz="3600" dirty="0">
                <a:latin typeface="Times Neue Roman" panose="020B0604020202020204" charset="0"/>
                <a:sym typeface="Wingdings"/>
              </a:rPr>
              <a:t> </a:t>
            </a:r>
            <a:r>
              <a:rPr lang="en-US" sz="3600" dirty="0" err="1">
                <a:latin typeface="Times Neue Roman" panose="020B0604020202020204" charset="0"/>
                <a:sym typeface="Wingdings"/>
              </a:rPr>
              <a:t>làm</a:t>
            </a:r>
            <a:r>
              <a:rPr lang="en-US" sz="3600" dirty="0">
                <a:latin typeface="Times Neue Roman" panose="020B0604020202020204" charset="0"/>
                <a:sym typeface="Wingdings"/>
              </a:rPr>
              <a:t> </a:t>
            </a:r>
            <a:r>
              <a:rPr lang="en-US" sz="3600" dirty="0" err="1">
                <a:latin typeface="Times Neue Roman" panose="020B0604020202020204" charset="0"/>
                <a:sym typeface="Wingdings"/>
              </a:rPr>
              <a:t>gia</a:t>
            </a:r>
            <a:r>
              <a:rPr lang="en-US" sz="3600" dirty="0">
                <a:latin typeface="Times Neue Roman" panose="020B0604020202020204" charset="0"/>
                <a:sym typeface="Wingdings"/>
              </a:rPr>
              <a:t> </a:t>
            </a:r>
            <a:r>
              <a:rPr lang="en-US" sz="3600" dirty="0" err="1">
                <a:latin typeface="Times Neue Roman" panose="020B0604020202020204" charset="0"/>
                <a:sym typeface="Wingdings"/>
              </a:rPr>
              <a:t>tăng</a:t>
            </a:r>
            <a:r>
              <a:rPr lang="en-US" sz="3600" dirty="0">
                <a:latin typeface="Times Neue Roman" panose="020B0604020202020204" charset="0"/>
                <a:sym typeface="Wingdings"/>
              </a:rPr>
              <a:t> </a:t>
            </a:r>
            <a:r>
              <a:rPr lang="en-US" sz="3600" dirty="0" err="1">
                <a:latin typeface="Times Neue Roman" panose="020B0604020202020204" charset="0"/>
                <a:sym typeface="Wingdings"/>
              </a:rPr>
              <a:t>giá</a:t>
            </a:r>
            <a:r>
              <a:rPr lang="en-US" sz="3600" dirty="0">
                <a:latin typeface="Times Neue Roman" panose="020B0604020202020204" charset="0"/>
                <a:sym typeface="Wingdings"/>
              </a:rPr>
              <a:t> </a:t>
            </a:r>
            <a:r>
              <a:rPr lang="en-US" sz="3600" dirty="0" err="1">
                <a:latin typeface="Times Neue Roman" panose="020B0604020202020204" charset="0"/>
                <a:sym typeface="Wingdings"/>
              </a:rPr>
              <a:t>trị</a:t>
            </a:r>
            <a:r>
              <a:rPr lang="en-US" sz="3600" dirty="0">
                <a:latin typeface="Times Neue Roman" panose="020B0604020202020204" charset="0"/>
                <a:sym typeface="Wingdings"/>
              </a:rPr>
              <a:t> </a:t>
            </a:r>
            <a:r>
              <a:rPr lang="en-US" sz="3600" dirty="0" err="1">
                <a:latin typeface="Times Neue Roman" panose="020B0604020202020204" charset="0"/>
                <a:sym typeface="Wingdings"/>
              </a:rPr>
              <a:t>cho</a:t>
            </a:r>
            <a:r>
              <a:rPr lang="en-US" sz="3600" dirty="0">
                <a:latin typeface="Times Neue Roman" panose="020B0604020202020204" charset="0"/>
                <a:sym typeface="Wingdings"/>
              </a:rPr>
              <a:t> </a:t>
            </a:r>
            <a:r>
              <a:rPr lang="en-US" sz="3600" dirty="0" err="1">
                <a:latin typeface="Times Neue Roman" panose="020B0604020202020204" charset="0"/>
                <a:sym typeface="Wingdings"/>
              </a:rPr>
              <a:t>sản</a:t>
            </a:r>
            <a:r>
              <a:rPr lang="en-US" sz="3600" dirty="0">
                <a:latin typeface="Times Neue Roman" panose="020B0604020202020204" charset="0"/>
                <a:sym typeface="Wingdings"/>
              </a:rPr>
              <a:t> </a:t>
            </a:r>
            <a:r>
              <a:rPr lang="en-US" sz="3600" dirty="0" err="1">
                <a:latin typeface="Times Neue Roman" panose="020B0604020202020204" charset="0"/>
                <a:sym typeface="Wingdings"/>
              </a:rPr>
              <a:t>phẩm</a:t>
            </a:r>
            <a:r>
              <a:rPr lang="en-US" sz="3600" dirty="0">
                <a:latin typeface="Times Neue Roman" panose="020B0604020202020204" charset="0"/>
                <a:sym typeface="Wingdings"/>
              </a:rPr>
              <a:t>/</a:t>
            </a:r>
            <a:r>
              <a:rPr lang="en-US" sz="3600" dirty="0" err="1">
                <a:latin typeface="Times Neue Roman" panose="020B0604020202020204" charset="0"/>
                <a:sym typeface="Wingdings"/>
              </a:rPr>
              <a:t>dịch</a:t>
            </a:r>
            <a:r>
              <a:rPr lang="en-US" sz="3600" dirty="0">
                <a:latin typeface="Times Neue Roman" panose="020B0604020202020204" charset="0"/>
                <a:sym typeface="Wingdings"/>
              </a:rPr>
              <a:t> </a:t>
            </a:r>
            <a:r>
              <a:rPr lang="en-US" sz="3600" dirty="0" err="1">
                <a:latin typeface="Times Neue Roman" panose="020B0604020202020204" charset="0"/>
                <a:sym typeface="Wingdings"/>
              </a:rPr>
              <a:t>vụ</a:t>
            </a:r>
            <a:r>
              <a:rPr lang="en-US" sz="3600" dirty="0">
                <a:latin typeface="Times Neue Roman" panose="020B0604020202020204" charset="0"/>
                <a:sym typeface="Wingdings"/>
              </a:rPr>
              <a:t> </a:t>
            </a:r>
            <a:r>
              <a:rPr lang="en-US" sz="3600" dirty="0" err="1">
                <a:latin typeface="Times Neue Roman" panose="020B0604020202020204" charset="0"/>
                <a:sym typeface="Wingdings"/>
              </a:rPr>
              <a:t>để</a:t>
            </a:r>
            <a:r>
              <a:rPr lang="en-US" sz="3600" dirty="0">
                <a:latin typeface="Times Neue Roman" panose="020B0604020202020204" charset="0"/>
                <a:sym typeface="Wingdings"/>
              </a:rPr>
              <a:t> </a:t>
            </a:r>
            <a:r>
              <a:rPr lang="en-US" sz="3600" dirty="0" err="1">
                <a:latin typeface="Times Neue Roman" panose="020B0604020202020204" charset="0"/>
                <a:sym typeface="Wingdings"/>
              </a:rPr>
              <a:t>bán</a:t>
            </a:r>
            <a:r>
              <a:rPr lang="en-US" sz="3600" dirty="0">
                <a:latin typeface="Times Neue Roman" panose="020B0604020202020204" charset="0"/>
                <a:sym typeface="Wingdings"/>
              </a:rPr>
              <a:t> </a:t>
            </a:r>
            <a:r>
              <a:rPr lang="en-US" sz="3600" dirty="0" err="1">
                <a:latin typeface="Times Neue Roman" panose="020B0604020202020204" charset="0"/>
                <a:sym typeface="Wingdings"/>
              </a:rPr>
              <a:t>cho</a:t>
            </a:r>
            <a:r>
              <a:rPr lang="en-US" sz="3600" dirty="0">
                <a:latin typeface="Times Neue Roman" panose="020B0604020202020204" charset="0"/>
                <a:sym typeface="Wingdings"/>
              </a:rPr>
              <a:t> </a:t>
            </a:r>
            <a:r>
              <a:rPr lang="en-US" sz="3600" dirty="0" err="1">
                <a:latin typeface="Times Neue Roman" panose="020B0604020202020204" charset="0"/>
                <a:sym typeface="Wingdings"/>
              </a:rPr>
              <a:t>người</a:t>
            </a:r>
            <a:r>
              <a:rPr lang="en-US" sz="3600" dirty="0">
                <a:latin typeface="Times Neue Roman" panose="020B0604020202020204" charset="0"/>
                <a:sym typeface="Wingdings"/>
              </a:rPr>
              <a:t> </a:t>
            </a:r>
            <a:r>
              <a:rPr lang="en-US" sz="3600" dirty="0" err="1">
                <a:latin typeface="Times Neue Roman" panose="020B0604020202020204" charset="0"/>
                <a:sym typeface="Wingdings"/>
              </a:rPr>
              <a:t>tiêu</a:t>
            </a:r>
            <a:r>
              <a:rPr lang="en-US" sz="3600" dirty="0">
                <a:latin typeface="Times Neue Roman" panose="020B0604020202020204" charset="0"/>
                <a:sym typeface="Wingdings"/>
              </a:rPr>
              <a:t> </a:t>
            </a:r>
            <a:r>
              <a:rPr lang="en-US" sz="3600" dirty="0" err="1">
                <a:latin typeface="Times Neue Roman" panose="020B0604020202020204" charset="0"/>
                <a:sym typeface="Wingdings"/>
              </a:rPr>
              <a:t>dùng</a:t>
            </a:r>
            <a:r>
              <a:rPr lang="en-US" sz="3600" dirty="0">
                <a:latin typeface="Times Neue Roman" panose="020B0604020202020204" charset="0"/>
                <a:sym typeface="Wingdings"/>
              </a:rPr>
              <a:t> </a:t>
            </a:r>
            <a:r>
              <a:rPr lang="en-US" sz="3600" dirty="0" err="1">
                <a:latin typeface="Times Neue Roman" panose="020B0604020202020204" charset="0"/>
                <a:sym typeface="Wingdings"/>
              </a:rPr>
              <a:t>cuối</a:t>
            </a:r>
            <a:r>
              <a:rPr lang="en-US" sz="3600" dirty="0">
                <a:latin typeface="Times Neue Roman" panose="020B0604020202020204" charset="0"/>
                <a:sym typeface="Wingdings"/>
              </a:rPr>
              <a:t> </a:t>
            </a:r>
            <a:r>
              <a:rPr lang="en-US" sz="3600" dirty="0" err="1">
                <a:latin typeface="Times Neue Roman" panose="020B0604020202020204" charset="0"/>
                <a:sym typeface="Wingdings"/>
              </a:rPr>
              <a:t>cùng</a:t>
            </a:r>
            <a:r>
              <a:rPr lang="en-US" sz="3600" dirty="0">
                <a:latin typeface="Times Neue Roman" panose="020B0604020202020204" charset="0"/>
                <a:sym typeface="Wingdings"/>
              </a:rPr>
              <a:t>.</a:t>
            </a:r>
          </a:p>
          <a:p>
            <a:pPr>
              <a:lnSpc>
                <a:spcPct val="110000"/>
              </a:lnSpc>
              <a:defRPr/>
            </a:pPr>
            <a:r>
              <a:rPr lang="en-US" sz="3600" b="1" i="1" u="sng" dirty="0" err="1">
                <a:latin typeface="Times Neue Roman" panose="020B0604020202020204" charset="0"/>
              </a:rPr>
              <a:t>Người</a:t>
            </a:r>
            <a:r>
              <a:rPr lang="en-US" sz="3600" b="1" i="1" u="sng" dirty="0">
                <a:latin typeface="Times Neue Roman" panose="020B0604020202020204" charset="0"/>
              </a:rPr>
              <a:t> </a:t>
            </a:r>
            <a:r>
              <a:rPr lang="en-US" sz="3600" b="1" i="1" u="sng" dirty="0" err="1">
                <a:latin typeface="Times Neue Roman" panose="020B0604020202020204" charset="0"/>
              </a:rPr>
              <a:t>bán</a:t>
            </a:r>
            <a:r>
              <a:rPr lang="en-US" sz="3600" b="1" i="1" u="sng" dirty="0">
                <a:latin typeface="Times Neue Roman" panose="020B0604020202020204" charset="0"/>
              </a:rPr>
              <a:t> </a:t>
            </a:r>
            <a:r>
              <a:rPr lang="en-US" sz="3600" b="1" i="1" u="sng" dirty="0" err="1">
                <a:latin typeface="Times Neue Roman" panose="020B0604020202020204" charset="0"/>
              </a:rPr>
              <a:t>lẻ</a:t>
            </a:r>
            <a:r>
              <a:rPr lang="en-US" sz="3600" b="1" i="1" u="sng" dirty="0">
                <a:latin typeface="Times Neue Roman" panose="020B0604020202020204" charset="0"/>
              </a:rPr>
              <a:t>:</a:t>
            </a:r>
            <a:r>
              <a:rPr lang="en-US" sz="3600" dirty="0">
                <a:latin typeface="Times Neue Roman" panose="020B0604020202020204" charset="0"/>
              </a:rPr>
              <a:t> </a:t>
            </a:r>
            <a:r>
              <a:rPr lang="en-US" sz="3600" dirty="0" err="1">
                <a:latin typeface="Times Neue Roman" panose="020B0604020202020204" charset="0"/>
              </a:rPr>
              <a:t>là</a:t>
            </a:r>
            <a:r>
              <a:rPr lang="en-US" sz="3600" dirty="0">
                <a:latin typeface="Times Neue Roman" panose="020B0604020202020204" charset="0"/>
              </a:rPr>
              <a:t> </a:t>
            </a:r>
            <a:r>
              <a:rPr lang="en-US" sz="3600" dirty="0" err="1">
                <a:latin typeface="Times Neue Roman" panose="020B0604020202020204" charset="0"/>
              </a:rPr>
              <a:t>người</a:t>
            </a:r>
            <a:r>
              <a:rPr lang="en-US" sz="3600" dirty="0">
                <a:latin typeface="Times Neue Roman" panose="020B0604020202020204" charset="0"/>
              </a:rPr>
              <a:t> </a:t>
            </a:r>
            <a:r>
              <a:rPr lang="en-US" sz="3600" dirty="0" err="1">
                <a:latin typeface="Times Neue Roman" panose="020B0604020202020204" charset="0"/>
              </a:rPr>
              <a:t>bán</a:t>
            </a:r>
            <a:r>
              <a:rPr lang="en-US" sz="3600" dirty="0">
                <a:latin typeface="Times Neue Roman" panose="020B0604020202020204" charset="0"/>
              </a:rPr>
              <a:t> </a:t>
            </a:r>
            <a:r>
              <a:rPr lang="en-US" sz="3600" dirty="0" err="1">
                <a:latin typeface="Times Neue Roman" panose="020B0604020202020204" charset="0"/>
              </a:rPr>
              <a:t>lẻ</a:t>
            </a:r>
            <a:r>
              <a:rPr lang="en-US" sz="3600" dirty="0">
                <a:latin typeface="Times Neue Roman" panose="020B0604020202020204" charset="0"/>
              </a:rPr>
              <a:t> </a:t>
            </a:r>
            <a:r>
              <a:rPr lang="en-US" sz="3600" dirty="0" err="1">
                <a:latin typeface="Times Neue Roman" panose="020B0604020202020204" charset="0"/>
              </a:rPr>
              <a:t>sản</a:t>
            </a:r>
            <a:r>
              <a:rPr lang="en-US" sz="3600" dirty="0">
                <a:latin typeface="Times Neue Roman" panose="020B0604020202020204" charset="0"/>
              </a:rPr>
              <a:t> </a:t>
            </a:r>
            <a:r>
              <a:rPr lang="en-US" sz="3600" dirty="0" err="1">
                <a:latin typeface="Times Neue Roman" panose="020B0604020202020204" charset="0"/>
              </a:rPr>
              <a:t>phẩm</a:t>
            </a:r>
            <a:r>
              <a:rPr lang="en-US" sz="3600" dirty="0">
                <a:latin typeface="Times Neue Roman" panose="020B0604020202020204" charset="0"/>
              </a:rPr>
              <a:t>/ </a:t>
            </a:r>
            <a:r>
              <a:rPr lang="en-US" sz="3600" dirty="0" err="1">
                <a:latin typeface="Times Neue Roman" panose="020B0604020202020204" charset="0"/>
              </a:rPr>
              <a:t>dịch</a:t>
            </a:r>
            <a:r>
              <a:rPr lang="en-US" sz="3600" dirty="0">
                <a:latin typeface="Times Neue Roman" panose="020B0604020202020204" charset="0"/>
              </a:rPr>
              <a:t> </a:t>
            </a:r>
            <a:r>
              <a:rPr lang="en-US" sz="3600" dirty="0" err="1">
                <a:latin typeface="Times Neue Roman" panose="020B0604020202020204" charset="0"/>
              </a:rPr>
              <a:t>vụ</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hoạt</a:t>
            </a:r>
            <a:r>
              <a:rPr lang="en-US" sz="3600" dirty="0">
                <a:latin typeface="Times Neue Roman" panose="020B0604020202020204" charset="0"/>
              </a:rPr>
              <a:t> </a:t>
            </a:r>
            <a:r>
              <a:rPr lang="en-US" sz="3600" dirty="0" err="1">
                <a:latin typeface="Times Neue Roman" panose="020B0604020202020204" charset="0"/>
              </a:rPr>
              <a:t>động</a:t>
            </a:r>
            <a:r>
              <a:rPr lang="en-US" sz="3600" dirty="0">
                <a:latin typeface="Times Neue Roman" panose="020B0604020202020204" charset="0"/>
              </a:rPr>
              <a:t> </a:t>
            </a:r>
            <a:r>
              <a:rPr lang="en-US" sz="3600" dirty="0" err="1">
                <a:latin typeface="Times Neue Roman" panose="020B0604020202020204" charset="0"/>
              </a:rPr>
              <a:t>làm</a:t>
            </a:r>
            <a:r>
              <a:rPr lang="en-US" sz="3600" dirty="0">
                <a:latin typeface="Times Neue Roman" panose="020B0604020202020204" charset="0"/>
              </a:rPr>
              <a:t> </a:t>
            </a:r>
            <a:r>
              <a:rPr lang="en-US" sz="3600" dirty="0" err="1">
                <a:latin typeface="Times Neue Roman" panose="020B0604020202020204" charset="0"/>
              </a:rPr>
              <a:t>gia</a:t>
            </a:r>
            <a:r>
              <a:rPr lang="en-US" sz="3600" dirty="0">
                <a:latin typeface="Times Neue Roman" panose="020B0604020202020204" charset="0"/>
              </a:rPr>
              <a:t> </a:t>
            </a:r>
            <a:r>
              <a:rPr lang="en-US" sz="3600" dirty="0" err="1">
                <a:latin typeface="Times Neue Roman" panose="020B0604020202020204" charset="0"/>
              </a:rPr>
              <a:t>tăng</a:t>
            </a:r>
            <a:r>
              <a:rPr lang="en-US" sz="3600" dirty="0">
                <a:latin typeface="Times Neue Roman" panose="020B0604020202020204" charset="0"/>
              </a:rPr>
              <a:t> </a:t>
            </a:r>
            <a:r>
              <a:rPr lang="en-US" sz="3600" dirty="0" err="1">
                <a:latin typeface="Times Neue Roman" panose="020B0604020202020204" charset="0"/>
              </a:rPr>
              <a:t>giá</a:t>
            </a:r>
            <a:r>
              <a:rPr lang="en-US" sz="3600" dirty="0">
                <a:latin typeface="Times Neue Roman" panose="020B0604020202020204" charset="0"/>
              </a:rPr>
              <a:t> </a:t>
            </a:r>
            <a:r>
              <a:rPr lang="en-US" sz="3600" dirty="0" err="1">
                <a:latin typeface="Times Neue Roman" panose="020B0604020202020204" charset="0"/>
              </a:rPr>
              <a:t>trị</a:t>
            </a:r>
            <a:r>
              <a:rPr lang="en-US" sz="3600" dirty="0">
                <a:latin typeface="Times Neue Roman" panose="020B0604020202020204" charset="0"/>
              </a:rPr>
              <a:t> </a:t>
            </a:r>
            <a:r>
              <a:rPr lang="en-US" sz="3600" dirty="0" err="1">
                <a:latin typeface="Times Neue Roman" panose="020B0604020202020204" charset="0"/>
              </a:rPr>
              <a:t>cho</a:t>
            </a:r>
            <a:r>
              <a:rPr lang="en-US" sz="3600" dirty="0">
                <a:latin typeface="Times Neue Roman" panose="020B0604020202020204" charset="0"/>
              </a:rPr>
              <a:t> </a:t>
            </a:r>
            <a:r>
              <a:rPr lang="en-US" sz="3600" dirty="0" err="1">
                <a:latin typeface="Times Neue Roman" panose="020B0604020202020204" charset="0"/>
              </a:rPr>
              <a:t>chúng</a:t>
            </a:r>
            <a:r>
              <a:rPr lang="en-US" sz="3600" dirty="0">
                <a:latin typeface="Times Neue Roman" panose="020B0604020202020204" charset="0"/>
              </a:rPr>
              <a:t> </a:t>
            </a:r>
            <a:r>
              <a:rPr lang="en-US" sz="3600" dirty="0" err="1">
                <a:latin typeface="Times Neue Roman" panose="020B0604020202020204" charset="0"/>
              </a:rPr>
              <a:t>đến</a:t>
            </a:r>
            <a:r>
              <a:rPr lang="en-US" sz="3600" dirty="0">
                <a:latin typeface="Times Neue Roman" panose="020B0604020202020204" charset="0"/>
              </a:rPr>
              <a:t> </a:t>
            </a:r>
            <a:r>
              <a:rPr lang="en-US" sz="3600" dirty="0" err="1">
                <a:latin typeface="Times Neue Roman" panose="020B0604020202020204" charset="0"/>
              </a:rPr>
              <a:t>người</a:t>
            </a:r>
            <a:r>
              <a:rPr lang="en-US" sz="3600" dirty="0">
                <a:latin typeface="Times Neue Roman" panose="020B0604020202020204" charset="0"/>
              </a:rPr>
              <a:t> </a:t>
            </a:r>
            <a:r>
              <a:rPr lang="en-US" sz="3600" dirty="0" err="1">
                <a:latin typeface="Times Neue Roman" panose="020B0604020202020204" charset="0"/>
              </a:rPr>
              <a:t>tiêu</a:t>
            </a:r>
            <a:r>
              <a:rPr lang="en-US" sz="3600" dirty="0">
                <a:latin typeface="Times Neue Roman" panose="020B0604020202020204" charset="0"/>
              </a:rPr>
              <a:t> </a:t>
            </a:r>
            <a:r>
              <a:rPr lang="en-US" sz="3600" dirty="0" err="1">
                <a:latin typeface="Times Neue Roman" panose="020B0604020202020204" charset="0"/>
              </a:rPr>
              <a:t>dùng</a:t>
            </a:r>
            <a:r>
              <a:rPr lang="en-US" sz="3600" dirty="0">
                <a:latin typeface="Times Neue Roman" panose="020B0604020202020204" charset="0"/>
              </a:rPr>
              <a:t> </a:t>
            </a:r>
            <a:r>
              <a:rPr lang="en-US" sz="3600" dirty="0" err="1">
                <a:latin typeface="Times Neue Roman" panose="020B0604020202020204" charset="0"/>
              </a:rPr>
              <a:t>cuối</a:t>
            </a:r>
            <a:r>
              <a:rPr lang="en-US" sz="3600" dirty="0">
                <a:latin typeface="Times Neue Roman" panose="020B0604020202020204" charset="0"/>
              </a:rPr>
              <a:t> </a:t>
            </a:r>
            <a:r>
              <a:rPr lang="en-US" sz="3600" dirty="0" err="1">
                <a:latin typeface="Times Neue Roman" panose="020B0604020202020204" charset="0"/>
              </a:rPr>
              <a:t>cùng</a:t>
            </a:r>
            <a:r>
              <a:rPr lang="en-US" sz="3600" dirty="0">
                <a:latin typeface="Times Neue Roman" panose="020B0604020202020204" charset="0"/>
              </a:rPr>
              <a:t>:</a:t>
            </a:r>
          </a:p>
          <a:p>
            <a:pPr lvl="1">
              <a:lnSpc>
                <a:spcPct val="110000"/>
              </a:lnSpc>
              <a:defRPr/>
            </a:pPr>
            <a:r>
              <a:rPr lang="en-US" sz="3600" dirty="0">
                <a:latin typeface="Times Neue Roman" panose="020B0604020202020204" charset="0"/>
              </a:rPr>
              <a:t>Bao </a:t>
            </a:r>
            <a:r>
              <a:rPr lang="en-US" sz="3600" dirty="0" err="1">
                <a:latin typeface="Times Neue Roman" panose="020B0604020202020204" charset="0"/>
              </a:rPr>
              <a:t>gồm</a:t>
            </a:r>
            <a:r>
              <a:rPr lang="en-US" sz="3600" dirty="0">
                <a:latin typeface="Times Neue Roman" panose="020B0604020202020204" charset="0"/>
              </a:rPr>
              <a:t> </a:t>
            </a:r>
            <a:r>
              <a:rPr lang="en-US" sz="3600" dirty="0" err="1">
                <a:latin typeface="Times Neue Roman" panose="020B0604020202020204" charset="0"/>
              </a:rPr>
              <a:t>tất</a:t>
            </a:r>
            <a:r>
              <a:rPr lang="en-US" sz="3600" dirty="0">
                <a:latin typeface="Times Neue Roman" panose="020B0604020202020204" charset="0"/>
              </a:rPr>
              <a:t> </a:t>
            </a:r>
            <a:r>
              <a:rPr lang="en-US" sz="3600" dirty="0" err="1">
                <a:latin typeface="Times Neue Roman" panose="020B0604020202020204" charset="0"/>
              </a:rPr>
              <a:t>cả</a:t>
            </a:r>
            <a:r>
              <a:rPr lang="en-US" sz="3600" dirty="0">
                <a:latin typeface="Times Neue Roman" panose="020B0604020202020204" charset="0"/>
              </a:rPr>
              <a:t> </a:t>
            </a: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hình</a:t>
            </a:r>
            <a:r>
              <a:rPr lang="en-US" sz="3600" dirty="0">
                <a:latin typeface="Times Neue Roman" panose="020B0604020202020204" charset="0"/>
              </a:rPr>
              <a:t> </a:t>
            </a:r>
            <a:r>
              <a:rPr lang="en-US" sz="3600" dirty="0" err="1">
                <a:latin typeface="Times Neue Roman" panose="020B0604020202020204" charset="0"/>
              </a:rPr>
              <a:t>thức</a:t>
            </a:r>
            <a:r>
              <a:rPr lang="en-US" sz="3600" dirty="0">
                <a:latin typeface="Times Neue Roman" panose="020B0604020202020204" charset="0"/>
              </a:rPr>
              <a:t> </a:t>
            </a:r>
            <a:r>
              <a:rPr lang="en-US" sz="3600" dirty="0" err="1">
                <a:latin typeface="Times Neue Roman" panose="020B0604020202020204" charset="0"/>
              </a:rPr>
              <a:t>bán</a:t>
            </a:r>
            <a:r>
              <a:rPr lang="en-US" sz="3600" dirty="0">
                <a:latin typeface="Times Neue Roman" panose="020B0604020202020204" charset="0"/>
              </a:rPr>
              <a:t> </a:t>
            </a:r>
            <a:r>
              <a:rPr lang="en-US" sz="3600" dirty="0" err="1">
                <a:latin typeface="Times Neue Roman" panose="020B0604020202020204" charset="0"/>
              </a:rPr>
              <a:t>lẻ</a:t>
            </a:r>
            <a:r>
              <a:rPr lang="en-US" sz="3600" dirty="0">
                <a:latin typeface="Times Neue Roman" panose="020B0604020202020204" charset="0"/>
              </a:rPr>
              <a:t> (qua </a:t>
            </a:r>
            <a:r>
              <a:rPr lang="en-US" sz="3600" dirty="0" err="1">
                <a:latin typeface="Times Neue Roman" panose="020B0604020202020204" charset="0"/>
              </a:rPr>
              <a:t>cửa</a:t>
            </a:r>
            <a:r>
              <a:rPr lang="en-US" sz="3600" dirty="0">
                <a:latin typeface="Times Neue Roman" panose="020B0604020202020204" charset="0"/>
              </a:rPr>
              <a:t> </a:t>
            </a:r>
            <a:r>
              <a:rPr lang="en-US" sz="3600" dirty="0" err="1">
                <a:latin typeface="Times Neue Roman" panose="020B0604020202020204" charset="0"/>
              </a:rPr>
              <a:t>hàng</a:t>
            </a:r>
            <a:r>
              <a:rPr lang="en-US" sz="3600" dirty="0">
                <a:latin typeface="Times Neue Roman" panose="020B0604020202020204" charset="0"/>
              </a:rPr>
              <a:t>, </a:t>
            </a:r>
            <a:r>
              <a:rPr lang="en-US" sz="3600" dirty="0" err="1">
                <a:latin typeface="Times Neue Roman" panose="020B0604020202020204" charset="0"/>
              </a:rPr>
              <a:t>không</a:t>
            </a:r>
            <a:r>
              <a:rPr lang="en-US" sz="3600" dirty="0">
                <a:latin typeface="Times Neue Roman" panose="020B0604020202020204" charset="0"/>
              </a:rPr>
              <a:t> qua </a:t>
            </a:r>
            <a:r>
              <a:rPr lang="en-US" sz="3600" dirty="0" err="1">
                <a:latin typeface="Times Neue Roman" panose="020B0604020202020204" charset="0"/>
              </a:rPr>
              <a:t>cửa</a:t>
            </a:r>
            <a:r>
              <a:rPr lang="en-US" sz="3600" dirty="0">
                <a:latin typeface="Times Neue Roman" panose="020B0604020202020204" charset="0"/>
              </a:rPr>
              <a:t> </a:t>
            </a:r>
            <a:r>
              <a:rPr lang="en-US" sz="3600" dirty="0" err="1">
                <a:latin typeface="Times Neue Roman" panose="020B0604020202020204" charset="0"/>
              </a:rPr>
              <a:t>hàng</a:t>
            </a:r>
            <a:r>
              <a:rPr lang="en-US" sz="3600" dirty="0">
                <a:latin typeface="Times Neue Roman" panose="020B0604020202020204" charset="0"/>
              </a:rPr>
              <a:t>, </a:t>
            </a:r>
            <a:r>
              <a:rPr lang="en-US" sz="3600" dirty="0" err="1">
                <a:latin typeface="Times Neue Roman" panose="020B0604020202020204" charset="0"/>
              </a:rPr>
              <a:t>kết</a:t>
            </a:r>
            <a:r>
              <a:rPr lang="en-US" sz="3600" dirty="0">
                <a:latin typeface="Times Neue Roman" panose="020B0604020202020204" charset="0"/>
              </a:rPr>
              <a:t> </a:t>
            </a:r>
            <a:r>
              <a:rPr lang="en-US" sz="3600" dirty="0" err="1">
                <a:latin typeface="Times Neue Roman" panose="020B0604020202020204" charset="0"/>
              </a:rPr>
              <a:t>hợp</a:t>
            </a:r>
            <a:r>
              <a:rPr lang="en-US" sz="3600" dirty="0">
                <a:latin typeface="Times Neue Roman" panose="020B0604020202020204" charset="0"/>
              </a:rPr>
              <a:t>).</a:t>
            </a:r>
          </a:p>
          <a:p>
            <a:pPr lvl="1">
              <a:lnSpc>
                <a:spcPct val="110000"/>
              </a:lnSpc>
              <a:defRPr/>
            </a:pPr>
            <a:r>
              <a:rPr lang="en-US" sz="3600" dirty="0">
                <a:latin typeface="Times Neue Roman" panose="020B0604020202020204" charset="0"/>
              </a:rPr>
              <a:t>Bao </a:t>
            </a:r>
            <a:r>
              <a:rPr lang="en-US" sz="3600" dirty="0" err="1">
                <a:latin typeface="Times Neue Roman" panose="020B0604020202020204" charset="0"/>
              </a:rPr>
              <a:t>gồm</a:t>
            </a:r>
            <a:r>
              <a:rPr lang="en-US" sz="3600" dirty="0">
                <a:latin typeface="Times Neue Roman" panose="020B0604020202020204" charset="0"/>
              </a:rPr>
              <a:t> </a:t>
            </a:r>
            <a:r>
              <a:rPr lang="en-US" sz="3600" dirty="0" err="1">
                <a:latin typeface="Times Neue Roman" panose="020B0604020202020204" charset="0"/>
              </a:rPr>
              <a:t>tất</a:t>
            </a:r>
            <a:r>
              <a:rPr lang="en-US" sz="3600" dirty="0">
                <a:latin typeface="Times Neue Roman" panose="020B0604020202020204" charset="0"/>
              </a:rPr>
              <a:t> </a:t>
            </a:r>
            <a:r>
              <a:rPr lang="en-US" sz="3600" dirty="0" err="1">
                <a:latin typeface="Times Neue Roman" panose="020B0604020202020204" charset="0"/>
              </a:rPr>
              <a:t>cả</a:t>
            </a:r>
            <a:r>
              <a:rPr lang="en-US" sz="3600" dirty="0">
                <a:latin typeface="Times Neue Roman" panose="020B0604020202020204" charset="0"/>
              </a:rPr>
              <a:t> </a:t>
            </a: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loại</a:t>
            </a:r>
            <a:r>
              <a:rPr lang="en-US" sz="3600" dirty="0">
                <a:latin typeface="Times Neue Roman" panose="020B0604020202020204" charset="0"/>
              </a:rPr>
              <a:t> </a:t>
            </a:r>
            <a:r>
              <a:rPr lang="en-US" sz="3600" dirty="0" err="1">
                <a:latin typeface="Times Neue Roman" panose="020B0604020202020204" charset="0"/>
              </a:rPr>
              <a:t>hình</a:t>
            </a:r>
            <a:r>
              <a:rPr lang="en-US" sz="3600" dirty="0">
                <a:latin typeface="Times Neue Roman" panose="020B0604020202020204" charset="0"/>
              </a:rPr>
              <a:t> </a:t>
            </a:r>
            <a:r>
              <a:rPr lang="en-US" sz="3600" dirty="0" err="1">
                <a:latin typeface="Times Neue Roman" panose="020B0604020202020204" charset="0"/>
              </a:rPr>
              <a:t>nhà</a:t>
            </a:r>
            <a:r>
              <a:rPr lang="en-US" sz="3600" dirty="0">
                <a:latin typeface="Times Neue Roman" panose="020B0604020202020204" charset="0"/>
              </a:rPr>
              <a:t> </a:t>
            </a:r>
            <a:r>
              <a:rPr lang="en-US" sz="3600" dirty="0" err="1">
                <a:latin typeface="Times Neue Roman" panose="020B0604020202020204" charset="0"/>
              </a:rPr>
              <a:t>bán</a:t>
            </a:r>
            <a:r>
              <a:rPr lang="en-US" sz="3600" dirty="0">
                <a:latin typeface="Times Neue Roman" panose="020B0604020202020204" charset="0"/>
              </a:rPr>
              <a:t> </a:t>
            </a:r>
            <a:r>
              <a:rPr lang="en-US" sz="3600" dirty="0" err="1">
                <a:latin typeface="Times Neue Roman" panose="020B0604020202020204" charset="0"/>
              </a:rPr>
              <a:t>lẻ</a:t>
            </a:r>
            <a:r>
              <a:rPr lang="en-US" sz="3600" dirty="0">
                <a:latin typeface="Times Neue Roman" panose="020B0604020202020204" charset="0"/>
              </a:rPr>
              <a:t> </a:t>
            </a:r>
            <a:r>
              <a:rPr lang="en-US" sz="3600" dirty="0" err="1">
                <a:latin typeface="Times Neue Roman" panose="020B0604020202020204" charset="0"/>
              </a:rPr>
              <a:t>phân</a:t>
            </a:r>
            <a:r>
              <a:rPr lang="en-US" sz="3600" dirty="0">
                <a:latin typeface="Times Neue Roman" panose="020B0604020202020204" charset="0"/>
              </a:rPr>
              <a:t> </a:t>
            </a:r>
            <a:r>
              <a:rPr lang="en-US" sz="3600" dirty="0" err="1">
                <a:latin typeface="Times Neue Roman" panose="020B0604020202020204" charset="0"/>
              </a:rPr>
              <a:t>theo</a:t>
            </a:r>
            <a:r>
              <a:rPr lang="en-US" sz="3600" dirty="0">
                <a:latin typeface="Times Neue Roman" panose="020B0604020202020204" charset="0"/>
              </a:rPr>
              <a:t> </a:t>
            </a:r>
            <a:r>
              <a:rPr lang="en-US" sz="3600" dirty="0" err="1">
                <a:latin typeface="Times Neue Roman" panose="020B0604020202020204" charset="0"/>
              </a:rPr>
              <a:t>hình</a:t>
            </a:r>
            <a:r>
              <a:rPr lang="en-US" sz="3600" dirty="0">
                <a:latin typeface="Times Neue Roman" panose="020B0604020202020204" charset="0"/>
              </a:rPr>
              <a:t> </a:t>
            </a:r>
            <a:r>
              <a:rPr lang="en-US" sz="3600" dirty="0" err="1">
                <a:latin typeface="Times Neue Roman" panose="020B0604020202020204" charset="0"/>
              </a:rPr>
              <a:t>thức</a:t>
            </a:r>
            <a:r>
              <a:rPr lang="en-US" sz="3600" dirty="0">
                <a:latin typeface="Times Neue Roman" panose="020B0604020202020204" charset="0"/>
              </a:rPr>
              <a:t> </a:t>
            </a:r>
            <a:r>
              <a:rPr lang="en-US" sz="3600" dirty="0" err="1">
                <a:latin typeface="Times Neue Roman" panose="020B0604020202020204" charset="0"/>
              </a:rPr>
              <a:t>sở</a:t>
            </a:r>
            <a:r>
              <a:rPr lang="en-US" sz="3600" dirty="0">
                <a:latin typeface="Times Neue Roman" panose="020B0604020202020204" charset="0"/>
              </a:rPr>
              <a:t> </a:t>
            </a:r>
            <a:r>
              <a:rPr lang="en-US" sz="3600" dirty="0" err="1">
                <a:latin typeface="Times Neue Roman" panose="020B0604020202020204" charset="0"/>
              </a:rPr>
              <a:t>hữu</a:t>
            </a:r>
            <a:r>
              <a:rPr lang="en-US" sz="3600" dirty="0">
                <a:latin typeface="Times Neue Roman" panose="020B0604020202020204" charset="0"/>
              </a:rPr>
              <a:t> (</a:t>
            </a:r>
            <a:r>
              <a:rPr lang="en-US" sz="3600" dirty="0" err="1">
                <a:latin typeface="Times Neue Roman" panose="020B0604020202020204" charset="0"/>
              </a:rPr>
              <a:t>tự</a:t>
            </a:r>
            <a:r>
              <a:rPr lang="en-US" sz="3600" dirty="0">
                <a:latin typeface="Times Neue Roman" panose="020B0604020202020204" charset="0"/>
              </a:rPr>
              <a:t> </a:t>
            </a:r>
            <a:r>
              <a:rPr lang="en-US" sz="3600" dirty="0" err="1">
                <a:latin typeface="Times Neue Roman" panose="020B0604020202020204" charset="0"/>
              </a:rPr>
              <a:t>chủ</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tự</a:t>
            </a:r>
            <a:r>
              <a:rPr lang="en-US" sz="3600" dirty="0">
                <a:latin typeface="Times Neue Roman" panose="020B0604020202020204" charset="0"/>
              </a:rPr>
              <a:t> </a:t>
            </a:r>
            <a:r>
              <a:rPr lang="en-US" sz="3600" dirty="0" err="1">
                <a:latin typeface="Times Neue Roman" panose="020B0604020202020204" charset="0"/>
              </a:rPr>
              <a:t>kinh</a:t>
            </a:r>
            <a:r>
              <a:rPr lang="en-US" sz="3600" dirty="0">
                <a:latin typeface="Times Neue Roman" panose="020B0604020202020204" charset="0"/>
              </a:rPr>
              <a:t> </a:t>
            </a:r>
            <a:r>
              <a:rPr lang="en-US" sz="3600" dirty="0" err="1">
                <a:latin typeface="Times Neue Roman" panose="020B0604020202020204" charset="0"/>
              </a:rPr>
              <a:t>doanh</a:t>
            </a:r>
            <a:r>
              <a:rPr lang="en-US" sz="3600" dirty="0">
                <a:latin typeface="Times Neue Roman" panose="020B0604020202020204" charset="0"/>
              </a:rPr>
              <a:t>, </a:t>
            </a:r>
            <a:r>
              <a:rPr lang="en-US" sz="3600" dirty="0" err="1">
                <a:latin typeface="Times Neue Roman" panose="020B0604020202020204" charset="0"/>
              </a:rPr>
              <a:t>trực</a:t>
            </a:r>
            <a:r>
              <a:rPr lang="en-US" sz="3600" dirty="0">
                <a:latin typeface="Times Neue Roman" panose="020B0604020202020204" charset="0"/>
              </a:rPr>
              <a:t> </a:t>
            </a:r>
            <a:r>
              <a:rPr lang="en-US" sz="3600" dirty="0" err="1">
                <a:latin typeface="Times Neue Roman" panose="020B0604020202020204" charset="0"/>
              </a:rPr>
              <a:t>thuộc</a:t>
            </a:r>
            <a:r>
              <a:rPr lang="en-US" sz="3600" dirty="0">
                <a:latin typeface="Times Neue Roman" panose="020B0604020202020204" charset="0"/>
              </a:rPr>
              <a:t> </a:t>
            </a:r>
            <a:r>
              <a:rPr lang="en-US" sz="3600" dirty="0" err="1">
                <a:latin typeface="Times Neue Roman" panose="020B0604020202020204" charset="0"/>
              </a:rPr>
              <a:t>nhà</a:t>
            </a:r>
            <a:r>
              <a:rPr lang="en-US" sz="3600" dirty="0">
                <a:latin typeface="Times Neue Roman" panose="020B0604020202020204" charset="0"/>
              </a:rPr>
              <a:t> </a:t>
            </a:r>
            <a:r>
              <a:rPr lang="en-US" sz="3600" dirty="0" err="1">
                <a:latin typeface="Times Neue Roman" panose="020B0604020202020204" charset="0"/>
              </a:rPr>
              <a:t>sản</a:t>
            </a:r>
            <a:r>
              <a:rPr lang="en-US" sz="3600" dirty="0">
                <a:latin typeface="Times Neue Roman" panose="020B0604020202020204" charset="0"/>
              </a:rPr>
              <a:t> </a:t>
            </a:r>
            <a:r>
              <a:rPr lang="en-US" sz="3600" dirty="0" err="1">
                <a:latin typeface="Times Neue Roman" panose="020B0604020202020204" charset="0"/>
              </a:rPr>
              <a:t>xuất</a:t>
            </a:r>
            <a:r>
              <a:rPr lang="en-US" sz="3600" dirty="0">
                <a:latin typeface="Times Neue Roman" panose="020B0604020202020204" charset="0"/>
              </a:rPr>
              <a:t> </a:t>
            </a:r>
            <a:r>
              <a:rPr lang="en-US" sz="3600" dirty="0" err="1">
                <a:latin typeface="Times Neue Roman" panose="020B0604020202020204" charset="0"/>
              </a:rPr>
              <a:t>để</a:t>
            </a:r>
            <a:r>
              <a:rPr lang="en-US" sz="3600" dirty="0">
                <a:latin typeface="Times Neue Roman" panose="020B0604020202020204" charset="0"/>
              </a:rPr>
              <a:t> </a:t>
            </a:r>
            <a:r>
              <a:rPr lang="en-US" sz="3600" dirty="0" err="1">
                <a:latin typeface="Times Neue Roman" panose="020B0604020202020204" charset="0"/>
              </a:rPr>
              <a:t>trưng</a:t>
            </a:r>
            <a:r>
              <a:rPr lang="en-US" sz="3600" dirty="0">
                <a:latin typeface="Times Neue Roman" panose="020B0604020202020204" charset="0"/>
              </a:rPr>
              <a:t> </a:t>
            </a:r>
            <a:r>
              <a:rPr lang="en-US" sz="3600" dirty="0" err="1">
                <a:latin typeface="Times Neue Roman" panose="020B0604020202020204" charset="0"/>
              </a:rPr>
              <a:t>bày</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a:t>
            </a:r>
            <a:r>
              <a:rPr lang="en-US" sz="3600" dirty="0" err="1">
                <a:latin typeface="Times Neue Roman" panose="020B0604020202020204" charset="0"/>
              </a:rPr>
              <a:t>hoặc</a:t>
            </a:r>
            <a:r>
              <a:rPr lang="en-US" sz="3600" dirty="0">
                <a:latin typeface="Times Neue Roman" panose="020B0604020202020204" charset="0"/>
              </a:rPr>
              <a:t> </a:t>
            </a:r>
            <a:r>
              <a:rPr lang="en-US" sz="3600" dirty="0" err="1">
                <a:latin typeface="Times Neue Roman" panose="020B0604020202020204" charset="0"/>
              </a:rPr>
              <a:t>bán</a:t>
            </a:r>
            <a:r>
              <a:rPr lang="en-US" sz="3600" dirty="0">
                <a:latin typeface="Times Neue Roman" panose="020B0604020202020204" charset="0"/>
              </a:rPr>
              <a:t> </a:t>
            </a:r>
            <a:r>
              <a:rPr lang="en-US" sz="3600" dirty="0" err="1">
                <a:latin typeface="Times Neue Roman" panose="020B0604020202020204" charset="0"/>
              </a:rPr>
              <a:t>sản</a:t>
            </a:r>
            <a:r>
              <a:rPr lang="en-US" sz="3600" dirty="0">
                <a:latin typeface="Times Neue Roman" panose="020B0604020202020204" charset="0"/>
              </a:rPr>
              <a:t> </a:t>
            </a:r>
            <a:r>
              <a:rPr lang="en-US" sz="3600" dirty="0" err="1">
                <a:latin typeface="Times Neue Roman" panose="020B0604020202020204" charset="0"/>
              </a:rPr>
              <a:t>phẩm</a:t>
            </a:r>
            <a:r>
              <a:rPr lang="en-US" sz="3600" dirty="0">
                <a:latin typeface="Times Neue Roman" panose="020B0604020202020204" charset="0"/>
              </a:rPr>
              <a:t>…)</a:t>
            </a:r>
          </a:p>
          <a:p>
            <a:pPr lvl="1">
              <a:lnSpc>
                <a:spcPct val="110000"/>
              </a:lnSpc>
              <a:defRPr/>
            </a:pPr>
            <a:r>
              <a:rPr lang="en-US" sz="3600" dirty="0">
                <a:latin typeface="Times Neue Roman" panose="020B0604020202020204" charset="0"/>
              </a:rPr>
              <a:t>Bao </a:t>
            </a:r>
            <a:r>
              <a:rPr lang="en-US" sz="3600" dirty="0" err="1">
                <a:latin typeface="Times Neue Roman" panose="020B0604020202020204" charset="0"/>
              </a:rPr>
              <a:t>gồm</a:t>
            </a:r>
            <a:r>
              <a:rPr lang="en-US" sz="3600" dirty="0">
                <a:latin typeface="Times Neue Roman" panose="020B0604020202020204" charset="0"/>
              </a:rPr>
              <a:t> </a:t>
            </a:r>
            <a:r>
              <a:rPr lang="en-US" sz="3600" dirty="0" err="1">
                <a:latin typeface="Times Neue Roman" panose="020B0604020202020204" charset="0"/>
              </a:rPr>
              <a:t>cả</a:t>
            </a:r>
            <a:r>
              <a:rPr lang="en-US" sz="3600" dirty="0">
                <a:latin typeface="Times Neue Roman" panose="020B0604020202020204" charset="0"/>
              </a:rPr>
              <a:t> </a:t>
            </a:r>
            <a:r>
              <a:rPr lang="en-US" sz="3600" dirty="0" err="1">
                <a:latin typeface="Times Neue Roman" panose="020B0604020202020204" charset="0"/>
              </a:rPr>
              <a:t>người</a:t>
            </a:r>
            <a:r>
              <a:rPr lang="en-US" sz="3600" dirty="0">
                <a:latin typeface="Times Neue Roman" panose="020B0604020202020204" charset="0"/>
              </a:rPr>
              <a:t> </a:t>
            </a:r>
            <a:r>
              <a:rPr lang="en-US" sz="3600" dirty="0" err="1">
                <a:latin typeface="Times Neue Roman" panose="020B0604020202020204" charset="0"/>
              </a:rPr>
              <a:t>cung</a:t>
            </a:r>
            <a:r>
              <a:rPr lang="en-US" sz="3600" dirty="0">
                <a:latin typeface="Times Neue Roman" panose="020B0604020202020204" charset="0"/>
              </a:rPr>
              <a:t> </a:t>
            </a:r>
            <a:r>
              <a:rPr lang="en-US" sz="3600" dirty="0" err="1">
                <a:latin typeface="Times Neue Roman" panose="020B0604020202020204" charset="0"/>
              </a:rPr>
              <a:t>ứng</a:t>
            </a:r>
            <a:r>
              <a:rPr lang="en-US" sz="3600" dirty="0">
                <a:latin typeface="Times Neue Roman" panose="020B0604020202020204" charset="0"/>
              </a:rPr>
              <a:t> </a:t>
            </a: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sản</a:t>
            </a:r>
            <a:r>
              <a:rPr lang="en-US" sz="3600" dirty="0">
                <a:latin typeface="Times Neue Roman" panose="020B0604020202020204" charset="0"/>
              </a:rPr>
              <a:t> </a:t>
            </a:r>
            <a:r>
              <a:rPr lang="en-US" sz="3600" dirty="0" err="1">
                <a:latin typeface="Times Neue Roman" panose="020B0604020202020204" charset="0"/>
              </a:rPr>
              <a:t>phẩm</a:t>
            </a:r>
            <a:r>
              <a:rPr lang="en-US" sz="3600" dirty="0">
                <a:latin typeface="Times Neue Roman" panose="020B0604020202020204" charset="0"/>
              </a:rPr>
              <a:t> </a:t>
            </a:r>
            <a:r>
              <a:rPr lang="en-US" sz="3600" dirty="0" err="1">
                <a:latin typeface="Times Neue Roman" panose="020B0604020202020204" charset="0"/>
              </a:rPr>
              <a:t>hoặc</a:t>
            </a:r>
            <a:r>
              <a:rPr lang="en-US" sz="3600" dirty="0">
                <a:latin typeface="Times Neue Roman" panose="020B0604020202020204" charset="0"/>
              </a:rPr>
              <a:t> </a:t>
            </a:r>
            <a:r>
              <a:rPr lang="en-US" sz="3600" dirty="0" err="1">
                <a:latin typeface="Times Neue Roman" panose="020B0604020202020204" charset="0"/>
              </a:rPr>
              <a:t>giao</a:t>
            </a:r>
            <a:r>
              <a:rPr lang="en-US" sz="3600" dirty="0">
                <a:latin typeface="Times Neue Roman" panose="020B0604020202020204" charset="0"/>
              </a:rPr>
              <a:t> </a:t>
            </a:r>
            <a:r>
              <a:rPr lang="en-US" sz="3600" dirty="0" err="1">
                <a:latin typeface="Times Neue Roman" panose="020B0604020202020204" charset="0"/>
              </a:rPr>
              <a:t>dịch</a:t>
            </a:r>
            <a:r>
              <a:rPr lang="en-US" sz="3600" dirty="0">
                <a:latin typeface="Times Neue Roman" panose="020B0604020202020204" charset="0"/>
              </a:rPr>
              <a:t> </a:t>
            </a:r>
            <a:r>
              <a:rPr lang="en-US" sz="3600" dirty="0" err="1">
                <a:latin typeface="Times Neue Roman" panose="020B0604020202020204" charset="0"/>
              </a:rPr>
              <a:t>dịch</a:t>
            </a:r>
            <a:r>
              <a:rPr lang="en-US" sz="3600" dirty="0">
                <a:latin typeface="Times Neue Roman" panose="020B0604020202020204" charset="0"/>
              </a:rPr>
              <a:t> </a:t>
            </a:r>
            <a:r>
              <a:rPr lang="en-US" sz="3600" dirty="0" err="1">
                <a:latin typeface="Times Neue Roman" panose="020B0604020202020204" charset="0"/>
              </a:rPr>
              <a:t>vụ</a:t>
            </a:r>
            <a:r>
              <a:rPr lang="en-US" sz="3600" dirty="0">
                <a:latin typeface="Times Neue Roman" panose="020B0604020202020204" charset="0"/>
              </a:rPr>
              <a:t> </a:t>
            </a:r>
            <a:r>
              <a:rPr lang="en-US" sz="3600" dirty="0" err="1">
                <a:latin typeface="Times Neue Roman" panose="020B0604020202020204" charset="0"/>
              </a:rPr>
              <a:t>lẻ</a:t>
            </a:r>
            <a:r>
              <a:rPr lang="en-US" sz="3600" dirty="0">
                <a:latin typeface="Times Neue Roman" panose="020B0604020202020204" charset="0"/>
              </a:rPr>
              <a:t>/</a:t>
            </a:r>
            <a:r>
              <a:rPr lang="en-US" sz="3600" dirty="0" err="1">
                <a:latin typeface="Times Neue Roman" panose="020B0604020202020204" charset="0"/>
              </a:rPr>
              <a:t>đơn</a:t>
            </a:r>
            <a:r>
              <a:rPr lang="en-US" sz="3600" dirty="0">
                <a:latin typeface="Times Neue Roman" panose="020B0604020202020204" charset="0"/>
              </a:rPr>
              <a:t> </a:t>
            </a:r>
            <a:r>
              <a:rPr lang="en-US" sz="3600" dirty="0" err="1">
                <a:latin typeface="Times Neue Roman" panose="020B0604020202020204" charset="0"/>
              </a:rPr>
              <a:t>chiếc</a:t>
            </a:r>
            <a:r>
              <a:rPr lang="en-US" sz="3600" dirty="0">
                <a:latin typeface="Times Neue Roman" panose="020B0604020202020204" charset="0"/>
              </a:rPr>
              <a:t> (</a:t>
            </a:r>
            <a:r>
              <a:rPr lang="en-US" sz="3600" dirty="0" err="1">
                <a:latin typeface="Times Neue Roman" panose="020B0604020202020204" charset="0"/>
              </a:rPr>
              <a:t>như</a:t>
            </a:r>
            <a:r>
              <a:rPr lang="en-US" sz="3600" dirty="0">
                <a:latin typeface="Times Neue Roman" panose="020B0604020202020204" charset="0"/>
              </a:rPr>
              <a:t> </a:t>
            </a:r>
            <a:r>
              <a:rPr lang="en-US" sz="3600" dirty="0" err="1">
                <a:latin typeface="Times Neue Roman" panose="020B0604020202020204" charset="0"/>
              </a:rPr>
              <a:t>dịch</a:t>
            </a:r>
            <a:r>
              <a:rPr lang="en-US" sz="3600" dirty="0">
                <a:latin typeface="Times Neue Roman" panose="020B0604020202020204" charset="0"/>
              </a:rPr>
              <a:t> </a:t>
            </a:r>
            <a:r>
              <a:rPr lang="en-US" sz="3600" dirty="0" err="1">
                <a:latin typeface="Times Neue Roman" panose="020B0604020202020204" charset="0"/>
              </a:rPr>
              <a:t>vụ</a:t>
            </a:r>
            <a:r>
              <a:rPr lang="en-US" sz="3600" dirty="0">
                <a:latin typeface="Times Neue Roman" panose="020B0604020202020204" charset="0"/>
              </a:rPr>
              <a:t> </a:t>
            </a:r>
            <a:r>
              <a:rPr lang="en-US" sz="3600" dirty="0" err="1">
                <a:latin typeface="Times Neue Roman" panose="020B0604020202020204" charset="0"/>
              </a:rPr>
              <a:t>cắt</a:t>
            </a:r>
            <a:r>
              <a:rPr lang="en-US" sz="3600" dirty="0">
                <a:latin typeface="Times Neue Roman" panose="020B0604020202020204" charset="0"/>
              </a:rPr>
              <a:t> </a:t>
            </a:r>
            <a:r>
              <a:rPr lang="en-US" sz="3600" dirty="0" err="1">
                <a:latin typeface="Times Neue Roman" panose="020B0604020202020204" charset="0"/>
              </a:rPr>
              <a:t>tóc</a:t>
            </a:r>
            <a:r>
              <a:rPr lang="en-US" sz="3600" dirty="0">
                <a:latin typeface="Times Neue Roman" panose="020B0604020202020204" charset="0"/>
              </a:rPr>
              <a:t>), </a:t>
            </a:r>
            <a:r>
              <a:rPr lang="en-US" sz="3600" dirty="0" err="1">
                <a:latin typeface="Times Neue Roman" panose="020B0604020202020204" charset="0"/>
              </a:rPr>
              <a:t>cửa</a:t>
            </a:r>
            <a:r>
              <a:rPr lang="en-US" sz="3600" dirty="0">
                <a:latin typeface="Times Neue Roman" panose="020B0604020202020204" charset="0"/>
              </a:rPr>
              <a:t> </a:t>
            </a:r>
            <a:r>
              <a:rPr lang="en-US" sz="3600" dirty="0" err="1">
                <a:latin typeface="Times Neue Roman" panose="020B0604020202020204" charset="0"/>
              </a:rPr>
              <a:t>hàng</a:t>
            </a:r>
            <a:r>
              <a:rPr lang="en-US" sz="3600" dirty="0">
                <a:latin typeface="Times Neue Roman" panose="020B0604020202020204" charset="0"/>
              </a:rPr>
              <a:t> </a:t>
            </a:r>
            <a:r>
              <a:rPr lang="en-US" sz="3600" dirty="0" err="1">
                <a:latin typeface="Times Neue Roman" panose="020B0604020202020204" charset="0"/>
              </a:rPr>
              <a:t>đa</a:t>
            </a:r>
            <a:r>
              <a:rPr lang="en-US" sz="3600" dirty="0">
                <a:latin typeface="Times Neue Roman" panose="020B0604020202020204" charset="0"/>
              </a:rPr>
              <a:t> </a:t>
            </a:r>
            <a:r>
              <a:rPr lang="en-US" sz="3600" dirty="0" err="1">
                <a:latin typeface="Times Neue Roman" panose="020B0604020202020204" charset="0"/>
              </a:rPr>
              <a:t>mặt</a:t>
            </a:r>
            <a:r>
              <a:rPr lang="en-US" sz="3600" dirty="0">
                <a:latin typeface="Times Neue Roman" panose="020B0604020202020204" charset="0"/>
              </a:rPr>
              <a:t> </a:t>
            </a:r>
            <a:r>
              <a:rPr lang="en-US" sz="3600" dirty="0" err="1">
                <a:latin typeface="Times Neue Roman" panose="020B0604020202020204" charset="0"/>
              </a:rPr>
              <a:t>hàng</a:t>
            </a:r>
            <a:r>
              <a:rPr lang="en-US" sz="3600" dirty="0">
                <a:latin typeface="Times Neue Roman" panose="020B0604020202020204" charset="0"/>
              </a:rPr>
              <a:t>, </a:t>
            </a:r>
            <a:r>
              <a:rPr lang="en-US" sz="3600" dirty="0" err="1">
                <a:latin typeface="Times Neue Roman" panose="020B0604020202020204" charset="0"/>
              </a:rPr>
              <a:t>cửa</a:t>
            </a:r>
            <a:r>
              <a:rPr lang="en-US" sz="3600" dirty="0">
                <a:latin typeface="Times Neue Roman" panose="020B0604020202020204" charset="0"/>
              </a:rPr>
              <a:t> </a:t>
            </a:r>
            <a:r>
              <a:rPr lang="en-US" sz="3600" dirty="0" err="1">
                <a:latin typeface="Times Neue Roman" panose="020B0604020202020204" charset="0"/>
              </a:rPr>
              <a:t>hàng</a:t>
            </a:r>
            <a:r>
              <a:rPr lang="en-US" sz="3600" dirty="0">
                <a:latin typeface="Times Neue Roman" panose="020B0604020202020204" charset="0"/>
              </a:rPr>
              <a:t> </a:t>
            </a:r>
            <a:r>
              <a:rPr lang="en-US" sz="3600" dirty="0" err="1">
                <a:latin typeface="Times Neue Roman" panose="020B0604020202020204" charset="0"/>
              </a:rPr>
              <a:t>theo</a:t>
            </a:r>
            <a:r>
              <a:rPr lang="en-US" sz="3600" dirty="0">
                <a:latin typeface="Times Neue Roman" panose="020B0604020202020204" charset="0"/>
              </a:rPr>
              <a:t> </a:t>
            </a:r>
            <a:r>
              <a:rPr lang="en-US" sz="3600" dirty="0" err="1">
                <a:latin typeface="Times Neue Roman" panose="020B0604020202020204" charset="0"/>
              </a:rPr>
              <a:t>chuỗi</a:t>
            </a:r>
            <a:r>
              <a:rPr lang="en-US" sz="3600" dirty="0">
                <a:latin typeface="Times Neue Roman" panose="020B0604020202020204" charset="0"/>
              </a:rPr>
              <a:t>…</a:t>
            </a:r>
          </a:p>
        </p:txBody>
      </p:sp>
    </p:spTree>
    <p:extLst>
      <p:ext uri="{BB962C8B-B14F-4D97-AF65-F5344CB8AC3E}">
        <p14:creationId xmlns:p14="http://schemas.microsoft.com/office/powerpoint/2010/main" val="67892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17A5C2D-B365-DA41-BED9-0B7705DFD3CF}"/>
              </a:ext>
            </a:extLst>
          </p:cNvPr>
          <p:cNvSpPr>
            <a:spLocks noGrp="1" noChangeArrowheads="1"/>
          </p:cNvSpPr>
          <p:nvPr>
            <p:ph type="title"/>
          </p:nvPr>
        </p:nvSpPr>
        <p:spPr>
          <a:xfrm>
            <a:off x="3314700" y="254793"/>
            <a:ext cx="12687300" cy="1574007"/>
          </a:xfrm>
        </p:spPr>
        <p:txBody>
          <a:bodyPr>
            <a:normAutofit/>
          </a:bodyPr>
          <a:lstStyle/>
          <a:p>
            <a:pPr>
              <a:defRPr/>
            </a:pPr>
            <a:r>
              <a:rPr lang="en-US" sz="4200" dirty="0">
                <a:latin typeface="Times Neue Roman" panose="020B0604020202020204" charset="0"/>
              </a:rPr>
              <a:t>Vai </a:t>
            </a:r>
            <a:r>
              <a:rPr lang="en-US" sz="4200" dirty="0" err="1">
                <a:latin typeface="Times Neue Roman" panose="020B0604020202020204" charset="0"/>
              </a:rPr>
              <a:t>trò</a:t>
            </a:r>
            <a:r>
              <a:rPr lang="en-US" sz="4200" dirty="0">
                <a:latin typeface="Times Neue Roman" panose="020B0604020202020204" charset="0"/>
              </a:rPr>
              <a:t> </a:t>
            </a:r>
            <a:r>
              <a:rPr lang="en-US" sz="4200" dirty="0" err="1">
                <a:latin typeface="Times Neue Roman" panose="020B0604020202020204" charset="0"/>
              </a:rPr>
              <a:t>của</a:t>
            </a:r>
            <a:r>
              <a:rPr lang="en-US" sz="4200" dirty="0">
                <a:latin typeface="Times Neue Roman" panose="020B0604020202020204" charset="0"/>
              </a:rPr>
              <a:t> </a:t>
            </a:r>
            <a:r>
              <a:rPr lang="en-US" sz="4200" dirty="0" err="1">
                <a:latin typeface="Times Neue Roman" panose="020B0604020202020204" charset="0"/>
              </a:rPr>
              <a:t>nhà</a:t>
            </a:r>
            <a:r>
              <a:rPr lang="en-US" sz="4200" dirty="0">
                <a:latin typeface="Times Neue Roman" panose="020B0604020202020204" charset="0"/>
              </a:rPr>
              <a:t> </a:t>
            </a:r>
            <a:r>
              <a:rPr lang="en-US" sz="4200" dirty="0" err="1">
                <a:latin typeface="Times Neue Roman" panose="020B0604020202020204" charset="0"/>
              </a:rPr>
              <a:t>bán</a:t>
            </a:r>
            <a:r>
              <a:rPr lang="en-US" sz="4200" dirty="0">
                <a:latin typeface="Times Neue Roman" panose="020B0604020202020204" charset="0"/>
              </a:rPr>
              <a:t> </a:t>
            </a:r>
            <a:r>
              <a:rPr lang="en-US" sz="4200" dirty="0" err="1">
                <a:latin typeface="Times Neue Roman" panose="020B0604020202020204" charset="0"/>
              </a:rPr>
              <a:t>lẻ</a:t>
            </a:r>
            <a:r>
              <a:rPr lang="en-US" sz="4200" dirty="0">
                <a:latin typeface="Times Neue Roman" panose="020B0604020202020204" charset="0"/>
              </a:rPr>
              <a:t>  </a:t>
            </a:r>
            <a:br>
              <a:rPr lang="en-US" sz="4200" dirty="0">
                <a:latin typeface="Times Neue Roman" panose="020B0604020202020204" charset="0"/>
              </a:rPr>
            </a:br>
            <a:r>
              <a:rPr lang="en-US" sz="4200" dirty="0" err="1">
                <a:latin typeface="Times Neue Roman" panose="020B0604020202020204" charset="0"/>
              </a:rPr>
              <a:t>trong</a:t>
            </a:r>
            <a:r>
              <a:rPr lang="en-US" sz="4200" dirty="0">
                <a:latin typeface="Times Neue Roman" panose="020B0604020202020204" charset="0"/>
              </a:rPr>
              <a:t> </a:t>
            </a:r>
            <a:r>
              <a:rPr lang="en-US" sz="4200" dirty="0" err="1">
                <a:latin typeface="Times Neue Roman" panose="020B0604020202020204" charset="0"/>
              </a:rPr>
              <a:t>kênh</a:t>
            </a:r>
            <a:r>
              <a:rPr lang="en-US" sz="4200" dirty="0">
                <a:latin typeface="Times Neue Roman" panose="020B0604020202020204" charset="0"/>
              </a:rPr>
              <a:t> </a:t>
            </a:r>
            <a:r>
              <a:rPr lang="en-US" sz="4200" dirty="0" err="1">
                <a:latin typeface="Times Neue Roman" panose="020B0604020202020204" charset="0"/>
              </a:rPr>
              <a:t>phân</a:t>
            </a:r>
            <a:r>
              <a:rPr lang="en-US" sz="4200" dirty="0">
                <a:latin typeface="Times Neue Roman" panose="020B0604020202020204" charset="0"/>
              </a:rPr>
              <a:t> </a:t>
            </a:r>
            <a:r>
              <a:rPr lang="en-US" sz="4200" dirty="0" err="1">
                <a:latin typeface="Times Neue Roman" panose="020B0604020202020204" charset="0"/>
              </a:rPr>
              <a:t>phối</a:t>
            </a:r>
            <a:r>
              <a:rPr lang="en-US" sz="4200" dirty="0">
                <a:latin typeface="Times Neue Roman" panose="020B0604020202020204" charset="0"/>
              </a:rPr>
              <a:t> </a:t>
            </a:r>
            <a:r>
              <a:rPr lang="en-US" sz="4200" dirty="0" err="1">
                <a:latin typeface="Times Neue Roman" panose="020B0604020202020204" charset="0"/>
              </a:rPr>
              <a:t>của</a:t>
            </a:r>
            <a:r>
              <a:rPr lang="en-US" sz="4200" dirty="0">
                <a:latin typeface="Times Neue Roman" panose="020B0604020202020204" charset="0"/>
              </a:rPr>
              <a:t> DN</a:t>
            </a:r>
          </a:p>
        </p:txBody>
      </p:sp>
      <p:sp>
        <p:nvSpPr>
          <p:cNvPr id="39938" name="Rectangle 3">
            <a:extLst>
              <a:ext uri="{FF2B5EF4-FFF2-40B4-BE49-F238E27FC236}">
                <a16:creationId xmlns:a16="http://schemas.microsoft.com/office/drawing/2014/main" id="{E7A21CA5-0E73-3F42-A3AA-8AE1501886A4}"/>
              </a:ext>
            </a:extLst>
          </p:cNvPr>
          <p:cNvSpPr>
            <a:spLocks noGrp="1" noChangeArrowheads="1"/>
          </p:cNvSpPr>
          <p:nvPr>
            <p:ph idx="1"/>
          </p:nvPr>
        </p:nvSpPr>
        <p:spPr>
          <a:xfrm>
            <a:off x="1752600" y="1936866"/>
            <a:ext cx="15087600" cy="7886700"/>
          </a:xfrm>
        </p:spPr>
        <p:txBody>
          <a:bodyPr>
            <a:normAutofit/>
          </a:bodyPr>
          <a:lstStyle/>
          <a:p>
            <a:pPr>
              <a:lnSpc>
                <a:spcPct val="100000"/>
              </a:lnSpc>
            </a:pPr>
            <a:r>
              <a:rPr lang="en-US" altLang="en-US" sz="3600" dirty="0" err="1">
                <a:latin typeface="Times Neue Roman" panose="020B0604020202020204" charset="0"/>
              </a:rPr>
              <a:t>Là</a:t>
            </a:r>
            <a:r>
              <a:rPr lang="en-US" altLang="en-US" sz="3600" dirty="0">
                <a:latin typeface="Times Neue Roman" panose="020B0604020202020204" charset="0"/>
              </a:rPr>
              <a:t> </a:t>
            </a:r>
            <a:r>
              <a:rPr lang="en-US" altLang="en-US" sz="3600" dirty="0" err="1">
                <a:latin typeface="Times Neue Roman" panose="020B0604020202020204" charset="0"/>
              </a:rPr>
              <a:t>mắt</a:t>
            </a:r>
            <a:r>
              <a:rPr lang="en-US" altLang="en-US" sz="3600" dirty="0">
                <a:latin typeface="Times Neue Roman" panose="020B0604020202020204" charset="0"/>
              </a:rPr>
              <a:t> </a:t>
            </a:r>
            <a:r>
              <a:rPr lang="en-US" altLang="en-US" sz="3600" dirty="0" err="1">
                <a:latin typeface="Times Neue Roman" panose="020B0604020202020204" charset="0"/>
              </a:rPr>
              <a:t>xích</a:t>
            </a:r>
            <a:r>
              <a:rPr lang="en-US" altLang="en-US" sz="3600" dirty="0">
                <a:latin typeface="Times Neue Roman" panose="020B0604020202020204" charset="0"/>
              </a:rPr>
              <a:t> </a:t>
            </a:r>
            <a:r>
              <a:rPr lang="en-US" altLang="en-US" sz="3600" dirty="0" err="1">
                <a:latin typeface="Times Neue Roman" panose="020B0604020202020204" charset="0"/>
              </a:rPr>
              <a:t>quan</a:t>
            </a:r>
            <a:r>
              <a:rPr lang="en-US" altLang="en-US" sz="3600" dirty="0">
                <a:latin typeface="Times Neue Roman" panose="020B0604020202020204" charset="0"/>
              </a:rPr>
              <a:t> </a:t>
            </a:r>
            <a:r>
              <a:rPr lang="en-US" altLang="en-US" sz="3600" dirty="0" err="1">
                <a:latin typeface="Times Neue Roman" panose="020B0604020202020204" charset="0"/>
              </a:rPr>
              <a:t>trọng</a:t>
            </a:r>
            <a:r>
              <a:rPr lang="en-US" altLang="en-US" sz="3600" dirty="0">
                <a:latin typeface="Times Neue Roman" panose="020B0604020202020204" charset="0"/>
              </a:rPr>
              <a:t> </a:t>
            </a:r>
            <a:r>
              <a:rPr lang="en-US" altLang="en-US" sz="3600" dirty="0" err="1">
                <a:latin typeface="Times Neue Roman" panose="020B0604020202020204" charset="0"/>
              </a:rPr>
              <a:t>trong</a:t>
            </a:r>
            <a:r>
              <a:rPr lang="en-US" altLang="en-US" sz="3600" dirty="0">
                <a:latin typeface="Times Neue Roman" panose="020B0604020202020204" charset="0"/>
              </a:rPr>
              <a:t> </a:t>
            </a:r>
            <a:r>
              <a:rPr lang="en-US" altLang="en-US" sz="3600" dirty="0" err="1">
                <a:latin typeface="Times Neue Roman" panose="020B0604020202020204" charset="0"/>
              </a:rPr>
              <a:t>kênh</a:t>
            </a:r>
            <a:r>
              <a:rPr lang="en-US" altLang="en-US" sz="3600" dirty="0">
                <a:latin typeface="Times Neue Roman" panose="020B0604020202020204" charset="0"/>
              </a:rPr>
              <a:t> </a:t>
            </a:r>
            <a:r>
              <a:rPr lang="en-US" altLang="en-US" sz="3600" dirty="0" err="1">
                <a:latin typeface="Times Neue Roman" panose="020B0604020202020204" charset="0"/>
              </a:rPr>
              <a:t>phân</a:t>
            </a:r>
            <a:r>
              <a:rPr lang="en-US" altLang="en-US" sz="3600" dirty="0">
                <a:latin typeface="Times Neue Roman" panose="020B0604020202020204" charset="0"/>
              </a:rPr>
              <a:t> </a:t>
            </a:r>
            <a:r>
              <a:rPr lang="en-US" altLang="en-US" sz="3600" dirty="0" err="1">
                <a:latin typeface="Times Neue Roman" panose="020B0604020202020204" charset="0"/>
              </a:rPr>
              <a:t>phối</a:t>
            </a:r>
            <a:r>
              <a:rPr lang="en-US" altLang="en-US" sz="3600" dirty="0">
                <a:latin typeface="Times Neue Roman" panose="020B0604020202020204" charset="0"/>
              </a:rPr>
              <a:t> -  “</a:t>
            </a:r>
            <a:r>
              <a:rPr lang="en-US" altLang="en-US" sz="3600" dirty="0" err="1">
                <a:latin typeface="Times Neue Roman" panose="020B0604020202020204" charset="0"/>
              </a:rPr>
              <a:t>kênh</a:t>
            </a:r>
            <a:r>
              <a:rPr lang="en-US" altLang="en-US" sz="3600" dirty="0">
                <a:latin typeface="Times Neue Roman" panose="020B0604020202020204" charset="0"/>
              </a:rPr>
              <a:t> </a:t>
            </a:r>
            <a:r>
              <a:rPr lang="en-US" altLang="en-US" sz="3600" dirty="0" err="1">
                <a:latin typeface="Times Neue Roman" panose="020B0604020202020204" charset="0"/>
              </a:rPr>
              <a:t>liên</a:t>
            </a:r>
            <a:r>
              <a:rPr lang="en-US" altLang="en-US" sz="3600" dirty="0">
                <a:latin typeface="Times Neue Roman" panose="020B0604020202020204" charset="0"/>
              </a:rPr>
              <a:t> </a:t>
            </a:r>
            <a:r>
              <a:rPr lang="en-US" altLang="en-US" sz="3600" dirty="0" err="1">
                <a:latin typeface="Times Neue Roman" panose="020B0604020202020204" charset="0"/>
              </a:rPr>
              <a:t>kết</a:t>
            </a:r>
            <a:r>
              <a:rPr lang="en-US" altLang="en-US" sz="3600" dirty="0">
                <a:latin typeface="Times Neue Roman" panose="020B0604020202020204" charset="0"/>
              </a:rPr>
              <a:t>” </a:t>
            </a:r>
            <a:r>
              <a:rPr lang="en-US" altLang="en-US" sz="3600" dirty="0" err="1">
                <a:latin typeface="Times Neue Roman" panose="020B0604020202020204" charset="0"/>
              </a:rPr>
              <a:t>giữa</a:t>
            </a:r>
            <a:r>
              <a:rPr lang="en-US" altLang="en-US" sz="3600" dirty="0">
                <a:latin typeface="Times Neue Roman" panose="020B0604020202020204" charset="0"/>
              </a:rPr>
              <a:t> DN </a:t>
            </a:r>
            <a:r>
              <a:rPr lang="en-US" altLang="en-US" sz="3600" dirty="0" err="1">
                <a:latin typeface="Times Neue Roman" panose="020B0604020202020204" charset="0"/>
              </a:rPr>
              <a:t>và</a:t>
            </a:r>
            <a:r>
              <a:rPr lang="en-US" altLang="en-US" sz="3600" dirty="0">
                <a:latin typeface="Times Neue Roman" panose="020B0604020202020204" charset="0"/>
              </a:rPr>
              <a:t> KH:</a:t>
            </a:r>
          </a:p>
          <a:p>
            <a:pPr lvl="1">
              <a:lnSpc>
                <a:spcPct val="100000"/>
              </a:lnSpc>
            </a:pPr>
            <a:r>
              <a:rPr lang="en-US" altLang="en-US" sz="3600" dirty="0" err="1">
                <a:latin typeface="Times Neue Roman" panose="020B0604020202020204" charset="0"/>
              </a:rPr>
              <a:t>Đưa</a:t>
            </a:r>
            <a:r>
              <a:rPr lang="en-US" altLang="en-US" sz="3600" dirty="0">
                <a:latin typeface="Times Neue Roman" panose="020B0604020202020204" charset="0"/>
              </a:rPr>
              <a:t> </a:t>
            </a:r>
            <a:r>
              <a:rPr lang="en-US" altLang="en-US" sz="3600" dirty="0" err="1">
                <a:latin typeface="Times Neue Roman" panose="020B0604020202020204" charset="0"/>
              </a:rPr>
              <a:t>sản</a:t>
            </a:r>
            <a:r>
              <a:rPr lang="en-US" altLang="en-US" sz="3600" dirty="0">
                <a:latin typeface="Times Neue Roman" panose="020B0604020202020204" charset="0"/>
              </a:rPr>
              <a:t> </a:t>
            </a:r>
            <a:r>
              <a:rPr lang="en-US" altLang="en-US" sz="3600" dirty="0" err="1">
                <a:latin typeface="Times Neue Roman" panose="020B0604020202020204" charset="0"/>
              </a:rPr>
              <a:t>phẩm</a:t>
            </a:r>
            <a:r>
              <a:rPr lang="en-US" altLang="en-US" sz="3600" dirty="0">
                <a:latin typeface="Times Neue Roman" panose="020B0604020202020204" charset="0"/>
              </a:rPr>
              <a:t> </a:t>
            </a:r>
            <a:r>
              <a:rPr lang="en-US" altLang="en-US" sz="3600" dirty="0" err="1">
                <a:latin typeface="Times Neue Roman" panose="020B0604020202020204" charset="0"/>
              </a:rPr>
              <a:t>đến</a:t>
            </a:r>
            <a:r>
              <a:rPr lang="en-US" altLang="en-US" sz="3600" dirty="0">
                <a:latin typeface="Times Neue Roman" panose="020B0604020202020204" charset="0"/>
              </a:rPr>
              <a:t> </a:t>
            </a:r>
            <a:r>
              <a:rPr lang="en-US" altLang="en-US" sz="3600" dirty="0" err="1">
                <a:latin typeface="Times Neue Roman" panose="020B0604020202020204" charset="0"/>
              </a:rPr>
              <a:t>được</a:t>
            </a:r>
            <a:r>
              <a:rPr lang="en-US" altLang="en-US" sz="3600" dirty="0">
                <a:latin typeface="Times Neue Roman" panose="020B0604020202020204" charset="0"/>
              </a:rPr>
              <a:t> </a:t>
            </a:r>
            <a:r>
              <a:rPr lang="en-US" altLang="en-US" sz="3600" dirty="0" err="1">
                <a:latin typeface="Times Neue Roman" panose="020B0604020202020204" charset="0"/>
              </a:rPr>
              <a:t>với</a:t>
            </a:r>
            <a:r>
              <a:rPr lang="en-US" altLang="en-US" sz="3600" dirty="0">
                <a:latin typeface="Times Neue Roman" panose="020B0604020202020204" charset="0"/>
              </a:rPr>
              <a:t> KH, </a:t>
            </a:r>
            <a:r>
              <a:rPr lang="en-US" altLang="en-US" sz="3600" dirty="0" err="1">
                <a:latin typeface="Times Neue Roman" panose="020B0604020202020204" charset="0"/>
              </a:rPr>
              <a:t>hiện</a:t>
            </a:r>
            <a:r>
              <a:rPr lang="en-US" altLang="en-US" sz="3600" dirty="0">
                <a:latin typeface="Times Neue Roman" panose="020B0604020202020204" charset="0"/>
              </a:rPr>
              <a:t> </a:t>
            </a:r>
            <a:r>
              <a:rPr lang="en-US" altLang="en-US" sz="3600" dirty="0" err="1">
                <a:latin typeface="Times Neue Roman" panose="020B0604020202020204" charset="0"/>
              </a:rPr>
              <a:t>thực</a:t>
            </a:r>
            <a:r>
              <a:rPr lang="en-US" altLang="en-US" sz="3600" dirty="0">
                <a:latin typeface="Times Neue Roman" panose="020B0604020202020204" charset="0"/>
              </a:rPr>
              <a:t> </a:t>
            </a:r>
            <a:r>
              <a:rPr lang="en-US" altLang="en-US" sz="3600" dirty="0" err="1">
                <a:latin typeface="Times Neue Roman" panose="020B0604020202020204" charset="0"/>
              </a:rPr>
              <a:t>hóa</a:t>
            </a:r>
            <a:r>
              <a:rPr lang="en-US" altLang="en-US" sz="3600" dirty="0">
                <a:latin typeface="Times Neue Roman" panose="020B0604020202020204" charset="0"/>
              </a:rPr>
              <a:t> </a:t>
            </a:r>
            <a:r>
              <a:rPr lang="en-US" altLang="en-US" sz="3600" dirty="0" err="1">
                <a:latin typeface="Times Neue Roman" panose="020B0604020202020204" charset="0"/>
              </a:rPr>
              <a:t>quá</a:t>
            </a:r>
            <a:r>
              <a:rPr lang="en-US" altLang="en-US" sz="3600" dirty="0">
                <a:latin typeface="Times Neue Roman" panose="020B0604020202020204" charset="0"/>
              </a:rPr>
              <a:t> </a:t>
            </a:r>
            <a:r>
              <a:rPr lang="en-US" altLang="en-US" sz="3600" dirty="0" err="1">
                <a:latin typeface="Times Neue Roman" panose="020B0604020202020204" charset="0"/>
              </a:rPr>
              <a:t>trình</a:t>
            </a:r>
            <a:r>
              <a:rPr lang="en-US" altLang="en-US" sz="3600" dirty="0">
                <a:latin typeface="Times Neue Roman" panose="020B0604020202020204" charset="0"/>
              </a:rPr>
              <a:t> </a:t>
            </a:r>
            <a:r>
              <a:rPr lang="en-US" altLang="en-US" sz="3600" dirty="0" err="1">
                <a:latin typeface="Times Neue Roman" panose="020B0604020202020204" charset="0"/>
              </a:rPr>
              <a:t>trao</a:t>
            </a:r>
            <a:r>
              <a:rPr lang="en-US" altLang="en-US" sz="3600" dirty="0">
                <a:latin typeface="Times Neue Roman" panose="020B0604020202020204" charset="0"/>
              </a:rPr>
              <a:t> </a:t>
            </a:r>
            <a:r>
              <a:rPr lang="en-US" altLang="en-US" sz="3600" dirty="0" err="1">
                <a:latin typeface="Times Neue Roman" panose="020B0604020202020204" charset="0"/>
              </a:rPr>
              <a:t>đổi</a:t>
            </a:r>
            <a:r>
              <a:rPr lang="en-US" altLang="en-US" sz="3600" dirty="0">
                <a:latin typeface="Times Neue Roman" panose="020B0604020202020204" charset="0"/>
              </a:rPr>
              <a:t> </a:t>
            </a:r>
            <a:r>
              <a:rPr lang="en-US" altLang="en-US" sz="3600" dirty="0" err="1">
                <a:latin typeface="Times Neue Roman" panose="020B0604020202020204" charset="0"/>
              </a:rPr>
              <a:t>giữa</a:t>
            </a:r>
            <a:r>
              <a:rPr lang="en-US" altLang="en-US" sz="3600" dirty="0">
                <a:latin typeface="Times Neue Roman" panose="020B0604020202020204" charset="0"/>
              </a:rPr>
              <a:t> NSX </a:t>
            </a:r>
            <a:r>
              <a:rPr lang="en-US" altLang="en-US" sz="3600" dirty="0" err="1">
                <a:latin typeface="Times Neue Roman" panose="020B0604020202020204" charset="0"/>
              </a:rPr>
              <a:t>và</a:t>
            </a:r>
            <a:r>
              <a:rPr lang="en-US" altLang="en-US" sz="3600" dirty="0">
                <a:latin typeface="Times Neue Roman" panose="020B0604020202020204" charset="0"/>
              </a:rPr>
              <a:t> NTD</a:t>
            </a:r>
          </a:p>
          <a:p>
            <a:pPr lvl="1">
              <a:lnSpc>
                <a:spcPct val="100000"/>
              </a:lnSpc>
            </a:pPr>
            <a:r>
              <a:rPr lang="en-US" altLang="en-US" sz="3600" dirty="0" err="1">
                <a:latin typeface="Times Neue Roman" panose="020B0604020202020204" charset="0"/>
              </a:rPr>
              <a:t>Giúp</a:t>
            </a:r>
            <a:r>
              <a:rPr lang="en-US" altLang="en-US" sz="3600" dirty="0">
                <a:latin typeface="Times Neue Roman" panose="020B0604020202020204" charset="0"/>
              </a:rPr>
              <a:t> DN </a:t>
            </a:r>
            <a:r>
              <a:rPr lang="en-US" altLang="en-US" sz="3600" dirty="0" err="1">
                <a:latin typeface="Times Neue Roman" panose="020B0604020202020204" charset="0"/>
              </a:rPr>
              <a:t>tìm</a:t>
            </a:r>
            <a:r>
              <a:rPr lang="en-US" altLang="en-US" sz="3600" dirty="0">
                <a:latin typeface="Times Neue Roman" panose="020B0604020202020204" charset="0"/>
              </a:rPr>
              <a:t> </a:t>
            </a:r>
            <a:r>
              <a:rPr lang="en-US" altLang="en-US" sz="3600" dirty="0" err="1">
                <a:latin typeface="Times Neue Roman" panose="020B0604020202020204" charset="0"/>
              </a:rPr>
              <a:t>hiểu</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a:t>
            </a:r>
            <a:r>
              <a:rPr lang="en-US" altLang="en-US" sz="3600" dirty="0" err="1">
                <a:latin typeface="Times Neue Roman" panose="020B0604020202020204" charset="0"/>
              </a:rPr>
              <a:t>giải</a:t>
            </a:r>
            <a:r>
              <a:rPr lang="en-US" altLang="en-US" sz="3600" dirty="0">
                <a:latin typeface="Times Neue Roman" panose="020B0604020202020204" charset="0"/>
              </a:rPr>
              <a:t> </a:t>
            </a:r>
            <a:r>
              <a:rPr lang="en-US" altLang="en-US" sz="3600" dirty="0" err="1">
                <a:latin typeface="Times Neue Roman" panose="020B0604020202020204" charset="0"/>
              </a:rPr>
              <a:t>quyết</a:t>
            </a:r>
            <a:r>
              <a:rPr lang="en-US" altLang="en-US" sz="3600" dirty="0">
                <a:latin typeface="Times Neue Roman" panose="020B0604020202020204" charset="0"/>
              </a:rPr>
              <a:t> </a:t>
            </a:r>
            <a:r>
              <a:rPr lang="en-US" altLang="en-US" sz="3600" dirty="0" err="1">
                <a:latin typeface="Times Neue Roman" panose="020B0604020202020204" charset="0"/>
              </a:rPr>
              <a:t>nhu</a:t>
            </a:r>
            <a:r>
              <a:rPr lang="en-US" altLang="en-US" sz="3600" dirty="0">
                <a:latin typeface="Times Neue Roman" panose="020B0604020202020204" charset="0"/>
              </a:rPr>
              <a:t> </a:t>
            </a:r>
            <a:r>
              <a:rPr lang="en-US" altLang="en-US" sz="3600" dirty="0" err="1">
                <a:latin typeface="Times Neue Roman" panose="020B0604020202020204" charset="0"/>
              </a:rPr>
              <a:t>cầu</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KH</a:t>
            </a:r>
          </a:p>
          <a:p>
            <a:pPr lvl="1">
              <a:lnSpc>
                <a:spcPct val="100000"/>
              </a:lnSpc>
            </a:pPr>
            <a:r>
              <a:rPr lang="en-US" altLang="en-US" sz="3600" dirty="0" err="1">
                <a:latin typeface="Times Neue Roman" panose="020B0604020202020204" charset="0"/>
              </a:rPr>
              <a:t>Truyền</a:t>
            </a:r>
            <a:r>
              <a:rPr lang="en-US" altLang="en-US" sz="3600" dirty="0">
                <a:latin typeface="Times Neue Roman" panose="020B0604020202020204" charset="0"/>
              </a:rPr>
              <a:t> </a:t>
            </a:r>
            <a:r>
              <a:rPr lang="en-US" altLang="en-US" sz="3600" dirty="0" err="1">
                <a:latin typeface="Times Neue Roman" panose="020B0604020202020204" charset="0"/>
              </a:rPr>
              <a:t>tải</a:t>
            </a:r>
            <a:r>
              <a:rPr lang="en-US" altLang="en-US" sz="3600" dirty="0">
                <a:latin typeface="Times Neue Roman" panose="020B0604020202020204" charset="0"/>
              </a:rPr>
              <a:t> </a:t>
            </a:r>
            <a:r>
              <a:rPr lang="en-US" altLang="en-US" sz="3600" dirty="0" err="1">
                <a:latin typeface="Times Neue Roman" panose="020B0604020202020204" charset="0"/>
              </a:rPr>
              <a:t>các</a:t>
            </a:r>
            <a:r>
              <a:rPr lang="en-US" altLang="en-US" sz="3600" dirty="0">
                <a:latin typeface="Times Neue Roman" panose="020B0604020202020204" charset="0"/>
              </a:rPr>
              <a:t> </a:t>
            </a:r>
            <a:r>
              <a:rPr lang="en-US" altLang="en-US" sz="3600" dirty="0" err="1">
                <a:latin typeface="Times Neue Roman" panose="020B0604020202020204" charset="0"/>
              </a:rPr>
              <a:t>nỗ</a:t>
            </a:r>
            <a:r>
              <a:rPr lang="en-US" altLang="en-US" sz="3600" dirty="0">
                <a:latin typeface="Times Neue Roman" panose="020B0604020202020204" charset="0"/>
              </a:rPr>
              <a:t> </a:t>
            </a:r>
            <a:r>
              <a:rPr lang="en-US" altLang="en-US" sz="3600" dirty="0" err="1">
                <a:latin typeface="Times Neue Roman" panose="020B0604020202020204" charset="0"/>
              </a:rPr>
              <a:t>lực</a:t>
            </a:r>
            <a:r>
              <a:rPr lang="en-US" altLang="en-US" sz="3600" dirty="0">
                <a:latin typeface="Times Neue Roman" panose="020B0604020202020204" charset="0"/>
              </a:rPr>
              <a:t> marketing </a:t>
            </a:r>
            <a:r>
              <a:rPr lang="en-US" altLang="en-US" sz="3600" dirty="0" err="1">
                <a:latin typeface="Times Neue Roman" panose="020B0604020202020204" charset="0"/>
              </a:rPr>
              <a:t>của</a:t>
            </a:r>
            <a:r>
              <a:rPr lang="en-US" altLang="en-US" sz="3600" dirty="0">
                <a:latin typeface="Times Neue Roman" panose="020B0604020202020204" charset="0"/>
              </a:rPr>
              <a:t> DN </a:t>
            </a:r>
            <a:r>
              <a:rPr lang="en-US" altLang="en-US" sz="3600" dirty="0" err="1">
                <a:latin typeface="Times Neue Roman" panose="020B0604020202020204" charset="0"/>
              </a:rPr>
              <a:t>đến</a:t>
            </a:r>
            <a:r>
              <a:rPr lang="en-US" altLang="en-US" sz="3600" dirty="0">
                <a:latin typeface="Times Neue Roman" panose="020B0604020202020204" charset="0"/>
              </a:rPr>
              <a:t> </a:t>
            </a:r>
            <a:r>
              <a:rPr lang="en-US" altLang="en-US" sz="3600" dirty="0" err="1">
                <a:latin typeface="Times Neue Roman" panose="020B0604020202020204" charset="0"/>
              </a:rPr>
              <a:t>thị</a:t>
            </a:r>
            <a:r>
              <a:rPr lang="en-US" altLang="en-US" sz="3600" dirty="0">
                <a:latin typeface="Times Neue Roman" panose="020B0604020202020204" charset="0"/>
              </a:rPr>
              <a:t> </a:t>
            </a:r>
            <a:r>
              <a:rPr lang="en-US" altLang="en-US" sz="3600" dirty="0" err="1">
                <a:latin typeface="Times Neue Roman" panose="020B0604020202020204" charset="0"/>
              </a:rPr>
              <a:t>trường</a:t>
            </a:r>
            <a:r>
              <a:rPr lang="en-US" altLang="en-US" sz="3600" dirty="0">
                <a:latin typeface="Times Neue Roman" panose="020B0604020202020204" charset="0"/>
              </a:rPr>
              <a:t> - KH</a:t>
            </a:r>
          </a:p>
          <a:p>
            <a:pPr>
              <a:lnSpc>
                <a:spcPct val="100000"/>
              </a:lnSpc>
            </a:pPr>
            <a:r>
              <a:rPr lang="en-US" altLang="en-US" sz="3600" dirty="0" err="1">
                <a:latin typeface="Times Neue Roman" panose="020B0604020202020204" charset="0"/>
              </a:rPr>
              <a:t>Quyết</a:t>
            </a:r>
            <a:r>
              <a:rPr lang="en-US" altLang="en-US" sz="3600" dirty="0">
                <a:latin typeface="Times Neue Roman" panose="020B0604020202020204" charset="0"/>
              </a:rPr>
              <a:t> </a:t>
            </a:r>
            <a:r>
              <a:rPr lang="en-US" altLang="en-US" sz="3600" dirty="0" err="1">
                <a:latin typeface="Times Neue Roman" panose="020B0604020202020204" charset="0"/>
              </a:rPr>
              <a:t>định</a:t>
            </a:r>
            <a:r>
              <a:rPr lang="en-US" altLang="en-US" sz="3600" dirty="0">
                <a:latin typeface="Times Neue Roman" panose="020B0604020202020204" charset="0"/>
              </a:rPr>
              <a:t> </a:t>
            </a:r>
            <a:r>
              <a:rPr lang="en-US" altLang="en-US" sz="3600" dirty="0" err="1">
                <a:latin typeface="Times Neue Roman" panose="020B0604020202020204" charset="0"/>
              </a:rPr>
              <a:t>mức</a:t>
            </a:r>
            <a:r>
              <a:rPr lang="en-US" altLang="en-US" sz="3600" dirty="0">
                <a:latin typeface="Times Neue Roman" panose="020B0604020202020204" charset="0"/>
              </a:rPr>
              <a:t> </a:t>
            </a:r>
            <a:r>
              <a:rPr lang="en-US" altLang="en-US" sz="3600" dirty="0" err="1">
                <a:latin typeface="Times Neue Roman" panose="020B0604020202020204" charset="0"/>
              </a:rPr>
              <a:t>giá</a:t>
            </a:r>
            <a:r>
              <a:rPr lang="en-US" altLang="en-US" sz="3600" dirty="0">
                <a:latin typeface="Times Neue Roman" panose="020B0604020202020204" charset="0"/>
              </a:rPr>
              <a:t> </a:t>
            </a:r>
            <a:r>
              <a:rPr lang="en-US" altLang="en-US" sz="3600" dirty="0" err="1">
                <a:latin typeface="Times Neue Roman" panose="020B0604020202020204" charset="0"/>
              </a:rPr>
              <a:t>cuối</a:t>
            </a:r>
            <a:r>
              <a:rPr lang="en-US" altLang="en-US" sz="3600" dirty="0">
                <a:latin typeface="Times Neue Roman" panose="020B0604020202020204" charset="0"/>
              </a:rPr>
              <a:t> </a:t>
            </a:r>
            <a:r>
              <a:rPr lang="en-US" altLang="en-US" sz="3600" dirty="0" err="1">
                <a:latin typeface="Times Neue Roman" panose="020B0604020202020204" charset="0"/>
              </a:rPr>
              <a:t>cùng</a:t>
            </a:r>
            <a:r>
              <a:rPr lang="en-US" altLang="en-US" sz="3600" dirty="0">
                <a:latin typeface="Times Neue Roman" panose="020B0604020202020204" charset="0"/>
              </a:rPr>
              <a:t> </a:t>
            </a:r>
            <a:r>
              <a:rPr lang="en-US" altLang="en-US" sz="3600" dirty="0" err="1">
                <a:latin typeface="Times Neue Roman" panose="020B0604020202020204" charset="0"/>
              </a:rPr>
              <a:t>mà</a:t>
            </a:r>
            <a:r>
              <a:rPr lang="en-US" altLang="en-US" sz="3600" dirty="0">
                <a:latin typeface="Times Neue Roman" panose="020B0604020202020204" charset="0"/>
              </a:rPr>
              <a:t> </a:t>
            </a:r>
            <a:r>
              <a:rPr lang="en-US" altLang="en-US" sz="3600" dirty="0" err="1">
                <a:latin typeface="Times Neue Roman" panose="020B0604020202020204" charset="0"/>
              </a:rPr>
              <a:t>khách</a:t>
            </a:r>
            <a:r>
              <a:rPr lang="en-US" altLang="en-US" sz="3600" dirty="0">
                <a:latin typeface="Times Neue Roman" panose="020B0604020202020204" charset="0"/>
              </a:rPr>
              <a:t> </a:t>
            </a:r>
            <a:r>
              <a:rPr lang="en-US" altLang="en-US" sz="3600" dirty="0" err="1">
                <a:latin typeface="Times Neue Roman" panose="020B0604020202020204" charset="0"/>
              </a:rPr>
              <a:t>hàng</a:t>
            </a:r>
            <a:r>
              <a:rPr lang="en-US" altLang="en-US" sz="3600" dirty="0">
                <a:latin typeface="Times Neue Roman" panose="020B0604020202020204" charset="0"/>
              </a:rPr>
              <a:t> </a:t>
            </a:r>
            <a:r>
              <a:rPr lang="en-US" altLang="en-US" sz="3600" dirty="0" err="1">
                <a:latin typeface="Times Neue Roman" panose="020B0604020202020204" charset="0"/>
              </a:rPr>
              <a:t>phải</a:t>
            </a:r>
            <a:r>
              <a:rPr lang="en-US" altLang="en-US" sz="3600" dirty="0">
                <a:latin typeface="Times Neue Roman" panose="020B0604020202020204" charset="0"/>
              </a:rPr>
              <a:t> chi </a:t>
            </a:r>
            <a:r>
              <a:rPr lang="en-US" altLang="en-US" sz="3600" dirty="0" err="1">
                <a:latin typeface="Times Neue Roman" panose="020B0604020202020204" charset="0"/>
              </a:rPr>
              <a:t>trả</a:t>
            </a:r>
            <a:r>
              <a:rPr lang="en-US" altLang="en-US" sz="3600" dirty="0">
                <a:latin typeface="Times Neue Roman" panose="020B0604020202020204" charset="0"/>
              </a:rPr>
              <a:t> </a:t>
            </a:r>
            <a:r>
              <a:rPr lang="en-US" altLang="en-US" sz="3600" dirty="0" err="1">
                <a:latin typeface="Times Neue Roman" panose="020B0604020202020204" charset="0"/>
              </a:rPr>
              <a:t>để</a:t>
            </a:r>
            <a:r>
              <a:rPr lang="en-US" altLang="en-US" sz="3600" dirty="0">
                <a:latin typeface="Times Neue Roman" panose="020B0604020202020204" charset="0"/>
              </a:rPr>
              <a:t> </a:t>
            </a:r>
            <a:r>
              <a:rPr lang="en-US" altLang="en-US" sz="3600" dirty="0" err="1">
                <a:latin typeface="Times Neue Roman" panose="020B0604020202020204" charset="0"/>
              </a:rPr>
              <a:t>có</a:t>
            </a:r>
            <a:r>
              <a:rPr lang="en-US" altLang="en-US" sz="3600" dirty="0">
                <a:latin typeface="Times Neue Roman" panose="020B0604020202020204" charset="0"/>
              </a:rPr>
              <a:t> </a:t>
            </a:r>
            <a:r>
              <a:rPr lang="en-US" altLang="en-US" sz="3600" dirty="0" err="1">
                <a:latin typeface="Times Neue Roman" panose="020B0604020202020204" charset="0"/>
              </a:rPr>
              <a:t>được</a:t>
            </a:r>
            <a:r>
              <a:rPr lang="en-US" altLang="en-US" sz="3600" dirty="0">
                <a:latin typeface="Times Neue Roman" panose="020B0604020202020204" charset="0"/>
              </a:rPr>
              <a:t> </a:t>
            </a:r>
            <a:r>
              <a:rPr lang="en-US" altLang="en-US" sz="3600" dirty="0" err="1">
                <a:latin typeface="Times Neue Roman" panose="020B0604020202020204" charset="0"/>
              </a:rPr>
              <a:t>quyền</a:t>
            </a:r>
            <a:r>
              <a:rPr lang="en-US" altLang="en-US" sz="3600" dirty="0">
                <a:latin typeface="Times Neue Roman" panose="020B0604020202020204" charset="0"/>
              </a:rPr>
              <a:t> </a:t>
            </a:r>
            <a:r>
              <a:rPr lang="en-US" altLang="en-US" sz="3600" dirty="0" err="1">
                <a:latin typeface="Times Neue Roman" panose="020B0604020202020204" charset="0"/>
              </a:rPr>
              <a:t>sở</a:t>
            </a:r>
            <a:r>
              <a:rPr lang="en-US" altLang="en-US" sz="3600" dirty="0">
                <a:latin typeface="Times Neue Roman" panose="020B0604020202020204" charset="0"/>
              </a:rPr>
              <a:t> </a:t>
            </a:r>
            <a:r>
              <a:rPr lang="en-US" altLang="en-US" sz="3600" dirty="0" err="1">
                <a:latin typeface="Times Neue Roman" panose="020B0604020202020204" charset="0"/>
              </a:rPr>
              <a:t>hữu</a:t>
            </a:r>
            <a:r>
              <a:rPr lang="en-US" altLang="en-US" sz="3600" dirty="0">
                <a:latin typeface="Times Neue Roman" panose="020B0604020202020204" charset="0"/>
              </a:rPr>
              <a:t>/ </a:t>
            </a:r>
            <a:r>
              <a:rPr lang="en-US" altLang="en-US" sz="3600" dirty="0" err="1">
                <a:latin typeface="Times Neue Roman" panose="020B0604020202020204" charset="0"/>
              </a:rPr>
              <a:t>sử</a:t>
            </a:r>
            <a:r>
              <a:rPr lang="en-US" altLang="en-US" sz="3600" dirty="0">
                <a:latin typeface="Times Neue Roman" panose="020B0604020202020204" charset="0"/>
              </a:rPr>
              <a:t> </a:t>
            </a:r>
            <a:r>
              <a:rPr lang="en-US" altLang="en-US" sz="3600" dirty="0" err="1">
                <a:latin typeface="Times Neue Roman" panose="020B0604020202020204" charset="0"/>
              </a:rPr>
              <a:t>dụng</a:t>
            </a:r>
            <a:r>
              <a:rPr lang="en-US" altLang="en-US" sz="3600" dirty="0">
                <a:latin typeface="Times Neue Roman" panose="020B0604020202020204" charset="0"/>
              </a:rPr>
              <a:t> </a:t>
            </a:r>
            <a:r>
              <a:rPr lang="en-US" altLang="en-US" sz="3600" dirty="0" err="1">
                <a:latin typeface="Times Neue Roman" panose="020B0604020202020204" charset="0"/>
              </a:rPr>
              <a:t>sản</a:t>
            </a:r>
            <a:r>
              <a:rPr lang="en-US" altLang="en-US" sz="3600" dirty="0">
                <a:latin typeface="Times Neue Roman" panose="020B0604020202020204" charset="0"/>
              </a:rPr>
              <a:t> </a:t>
            </a:r>
            <a:r>
              <a:rPr lang="en-US" altLang="en-US" sz="3600" dirty="0" err="1">
                <a:latin typeface="Times Neue Roman" panose="020B0604020202020204" charset="0"/>
              </a:rPr>
              <a:t>phẩm</a:t>
            </a:r>
            <a:endParaRPr lang="en-US" altLang="en-US" sz="3600" dirty="0">
              <a:latin typeface="Times Neue Roman" panose="020B0604020202020204" charset="0"/>
            </a:endParaRPr>
          </a:p>
          <a:p>
            <a:pPr>
              <a:lnSpc>
                <a:spcPct val="100000"/>
              </a:lnSpc>
            </a:pPr>
            <a:r>
              <a:rPr lang="en-US" altLang="en-US" sz="3600" dirty="0" err="1">
                <a:latin typeface="Times Neue Roman" panose="020B0604020202020204" charset="0"/>
              </a:rPr>
              <a:t>Có</a:t>
            </a:r>
            <a:r>
              <a:rPr lang="en-US" altLang="en-US" sz="3600" dirty="0">
                <a:latin typeface="Times Neue Roman" panose="020B0604020202020204" charset="0"/>
              </a:rPr>
              <a:t> </a:t>
            </a:r>
            <a:r>
              <a:rPr lang="en-US" altLang="en-US" sz="3600" dirty="0" err="1">
                <a:latin typeface="Times Neue Roman" panose="020B0604020202020204" charset="0"/>
              </a:rPr>
              <a:t>ảnh</a:t>
            </a:r>
            <a:r>
              <a:rPr lang="en-US" altLang="en-US" sz="3600" dirty="0">
                <a:latin typeface="Times Neue Roman" panose="020B0604020202020204" charset="0"/>
              </a:rPr>
              <a:t> </a:t>
            </a:r>
            <a:r>
              <a:rPr lang="en-US" altLang="en-US" sz="3600" dirty="0" err="1">
                <a:latin typeface="Times Neue Roman" panose="020B0604020202020204" charset="0"/>
              </a:rPr>
              <a:t>hưởng</a:t>
            </a:r>
            <a:r>
              <a:rPr lang="en-US" altLang="en-US" sz="3600" dirty="0">
                <a:latin typeface="Times Neue Roman" panose="020B0604020202020204" charset="0"/>
              </a:rPr>
              <a:t> </a:t>
            </a:r>
            <a:r>
              <a:rPr lang="en-US" altLang="en-US" sz="3600" dirty="0" err="1">
                <a:latin typeface="Times Neue Roman" panose="020B0604020202020204" charset="0"/>
              </a:rPr>
              <a:t>đến</a:t>
            </a:r>
            <a:r>
              <a:rPr lang="en-US" altLang="en-US" sz="3600" dirty="0">
                <a:latin typeface="Times Neue Roman" panose="020B0604020202020204" charset="0"/>
              </a:rPr>
              <a:t> </a:t>
            </a:r>
            <a:r>
              <a:rPr lang="en-US" altLang="en-US" sz="3600" dirty="0" err="1">
                <a:latin typeface="Times Neue Roman" panose="020B0604020202020204" charset="0"/>
              </a:rPr>
              <a:t>khả</a:t>
            </a:r>
            <a:r>
              <a:rPr lang="en-US" altLang="en-US" sz="3600" dirty="0">
                <a:latin typeface="Times Neue Roman" panose="020B0604020202020204" charset="0"/>
              </a:rPr>
              <a:t> </a:t>
            </a:r>
            <a:r>
              <a:rPr lang="en-US" altLang="en-US" sz="3600" dirty="0" err="1">
                <a:latin typeface="Times Neue Roman" panose="020B0604020202020204" charset="0"/>
              </a:rPr>
              <a:t>năng</a:t>
            </a:r>
            <a:r>
              <a:rPr lang="en-US" altLang="en-US" sz="3600" dirty="0">
                <a:latin typeface="Times Neue Roman" panose="020B0604020202020204" charset="0"/>
              </a:rPr>
              <a:t> </a:t>
            </a:r>
            <a:r>
              <a:rPr lang="en-US" altLang="en-US" sz="3600" dirty="0" err="1">
                <a:latin typeface="Times Neue Roman" panose="020B0604020202020204" charset="0"/>
              </a:rPr>
              <a:t>hiện</a:t>
            </a:r>
            <a:r>
              <a:rPr lang="en-US" altLang="en-US" sz="3600" dirty="0">
                <a:latin typeface="Times Neue Roman" panose="020B0604020202020204" charset="0"/>
              </a:rPr>
              <a:t> </a:t>
            </a:r>
            <a:r>
              <a:rPr lang="en-US" altLang="en-US" sz="3600" dirty="0" err="1">
                <a:latin typeface="Times Neue Roman" panose="020B0604020202020204" charset="0"/>
              </a:rPr>
              <a:t>thực</a:t>
            </a:r>
            <a:r>
              <a:rPr lang="en-US" altLang="en-US" sz="3600" dirty="0">
                <a:latin typeface="Times Neue Roman" panose="020B0604020202020204" charset="0"/>
              </a:rPr>
              <a:t> </a:t>
            </a:r>
            <a:r>
              <a:rPr lang="en-US" altLang="en-US" sz="3600" dirty="0" err="1">
                <a:latin typeface="Times Neue Roman" panose="020B0604020202020204" charset="0"/>
              </a:rPr>
              <a:t>hoá</a:t>
            </a:r>
            <a:r>
              <a:rPr lang="en-US" altLang="en-US" sz="3600" dirty="0">
                <a:latin typeface="Times Neue Roman" panose="020B0604020202020204" charset="0"/>
              </a:rPr>
              <a:t>  </a:t>
            </a:r>
            <a:r>
              <a:rPr lang="en-US" altLang="en-US" sz="3600" dirty="0" err="1">
                <a:latin typeface="Times Neue Roman" panose="020B0604020202020204" charset="0"/>
              </a:rPr>
              <a:t>các</a:t>
            </a:r>
            <a:r>
              <a:rPr lang="en-US" altLang="en-US" sz="3600" dirty="0">
                <a:latin typeface="Times Neue Roman" panose="020B0604020202020204" charset="0"/>
              </a:rPr>
              <a:t> </a:t>
            </a:r>
            <a:r>
              <a:rPr lang="en-US" altLang="en-US" sz="3600" dirty="0" err="1">
                <a:latin typeface="Times Neue Roman" panose="020B0604020202020204" charset="0"/>
              </a:rPr>
              <a:t>quyết</a:t>
            </a:r>
            <a:r>
              <a:rPr lang="en-US" altLang="en-US" sz="3600" dirty="0">
                <a:latin typeface="Times Neue Roman" panose="020B0604020202020204" charset="0"/>
              </a:rPr>
              <a:t> </a:t>
            </a:r>
            <a:r>
              <a:rPr lang="en-US" altLang="en-US" sz="3600" dirty="0" err="1">
                <a:latin typeface="Times Neue Roman" panose="020B0604020202020204" charset="0"/>
              </a:rPr>
              <a:t>định</a:t>
            </a:r>
            <a:r>
              <a:rPr lang="en-US" altLang="en-US" sz="3600" dirty="0">
                <a:latin typeface="Times Neue Roman" panose="020B0604020202020204" charset="0"/>
              </a:rPr>
              <a:t> marketing</a:t>
            </a:r>
          </a:p>
          <a:p>
            <a:pPr>
              <a:lnSpc>
                <a:spcPct val="100000"/>
              </a:lnSpc>
            </a:pPr>
            <a:r>
              <a:rPr lang="en-US" altLang="en-US" sz="3600" dirty="0" err="1">
                <a:latin typeface="Times Neue Roman" panose="020B0604020202020204" charset="0"/>
              </a:rPr>
              <a:t>Có</a:t>
            </a:r>
            <a:r>
              <a:rPr lang="en-US" altLang="en-US" sz="3600" dirty="0">
                <a:latin typeface="Times Neue Roman" panose="020B0604020202020204" charset="0"/>
              </a:rPr>
              <a:t> ý </a:t>
            </a:r>
            <a:r>
              <a:rPr lang="en-US" altLang="en-US" sz="3600" dirty="0" err="1">
                <a:latin typeface="Times Neue Roman" panose="020B0604020202020204" charset="0"/>
              </a:rPr>
              <a:t>nghĩa</a:t>
            </a:r>
            <a:r>
              <a:rPr lang="en-US" altLang="en-US" sz="3600" dirty="0">
                <a:latin typeface="Times Neue Roman" panose="020B0604020202020204" charset="0"/>
              </a:rPr>
              <a:t> </a:t>
            </a:r>
            <a:r>
              <a:rPr lang="en-US" altLang="en-US" sz="3600" dirty="0" err="1">
                <a:latin typeface="Times Neue Roman" panose="020B0604020202020204" charset="0"/>
              </a:rPr>
              <a:t>quan</a:t>
            </a:r>
            <a:r>
              <a:rPr lang="en-US" altLang="en-US" sz="3600" dirty="0">
                <a:latin typeface="Times Neue Roman" panose="020B0604020202020204" charset="0"/>
              </a:rPr>
              <a:t> </a:t>
            </a:r>
            <a:r>
              <a:rPr lang="en-US" altLang="en-US" sz="3600" dirty="0" err="1">
                <a:latin typeface="Times Neue Roman" panose="020B0604020202020204" charset="0"/>
              </a:rPr>
              <a:t>trọng</a:t>
            </a:r>
            <a:r>
              <a:rPr lang="en-US" altLang="en-US" sz="3600" dirty="0">
                <a:latin typeface="Times Neue Roman" panose="020B0604020202020204" charset="0"/>
              </a:rPr>
              <a:t> </a:t>
            </a:r>
            <a:r>
              <a:rPr lang="en-US" altLang="en-US" sz="3600" dirty="0" err="1">
                <a:latin typeface="Times Neue Roman" panose="020B0604020202020204" charset="0"/>
              </a:rPr>
              <a:t>đối</a:t>
            </a:r>
            <a:r>
              <a:rPr lang="en-US" altLang="en-US" sz="3600" dirty="0">
                <a:latin typeface="Times Neue Roman" panose="020B0604020202020204" charset="0"/>
              </a:rPr>
              <a:t> </a:t>
            </a:r>
            <a:r>
              <a:rPr lang="en-US" altLang="en-US" sz="3600" dirty="0" err="1">
                <a:latin typeface="Times Neue Roman" panose="020B0604020202020204" charset="0"/>
              </a:rPr>
              <a:t>với</a:t>
            </a:r>
            <a:r>
              <a:rPr lang="en-US" altLang="en-US" sz="3600" dirty="0">
                <a:latin typeface="Times Neue Roman" panose="020B0604020202020204" charset="0"/>
              </a:rPr>
              <a:t> </a:t>
            </a:r>
            <a:r>
              <a:rPr lang="en-US" altLang="en-US" sz="3600" dirty="0" err="1">
                <a:latin typeface="Times Neue Roman" panose="020B0604020202020204" charset="0"/>
              </a:rPr>
              <a:t>khả</a:t>
            </a:r>
            <a:r>
              <a:rPr lang="en-US" altLang="en-US" sz="3600" dirty="0">
                <a:latin typeface="Times Neue Roman" panose="020B0604020202020204" charset="0"/>
              </a:rPr>
              <a:t> </a:t>
            </a:r>
            <a:r>
              <a:rPr lang="en-US" altLang="en-US" sz="3600" dirty="0" err="1">
                <a:latin typeface="Times Neue Roman" panose="020B0604020202020204" charset="0"/>
              </a:rPr>
              <a:t>năng</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a:t>
            </a:r>
            <a:r>
              <a:rPr lang="en-US" altLang="en-US" sz="3600" dirty="0" err="1">
                <a:latin typeface="Times Neue Roman" panose="020B0604020202020204" charset="0"/>
              </a:rPr>
              <a:t>mức</a:t>
            </a:r>
            <a:r>
              <a:rPr lang="en-US" altLang="en-US" sz="3600" dirty="0">
                <a:latin typeface="Times Neue Roman" panose="020B0604020202020204" charset="0"/>
              </a:rPr>
              <a:t> </a:t>
            </a:r>
            <a:r>
              <a:rPr lang="en-US" altLang="en-US" sz="3600" dirty="0" err="1">
                <a:latin typeface="Times Neue Roman" panose="020B0604020202020204" charset="0"/>
              </a:rPr>
              <a:t>độ</a:t>
            </a:r>
            <a:r>
              <a:rPr lang="en-US" altLang="en-US" sz="3600" dirty="0">
                <a:latin typeface="Times Neue Roman" panose="020B0604020202020204" charset="0"/>
              </a:rPr>
              <a:t> </a:t>
            </a:r>
            <a:r>
              <a:rPr lang="en-US" altLang="en-US" sz="3600" dirty="0" err="1">
                <a:latin typeface="Times Neue Roman" panose="020B0604020202020204" charset="0"/>
              </a:rPr>
              <a:t>điều</a:t>
            </a:r>
            <a:r>
              <a:rPr lang="en-US" altLang="en-US" sz="3600" dirty="0">
                <a:latin typeface="Times Neue Roman" panose="020B0604020202020204" charset="0"/>
              </a:rPr>
              <a:t> </a:t>
            </a:r>
            <a:r>
              <a:rPr lang="en-US" altLang="en-US" sz="3600" dirty="0" err="1">
                <a:latin typeface="Times Neue Roman" panose="020B0604020202020204" charset="0"/>
              </a:rPr>
              <a:t>khiển</a:t>
            </a:r>
            <a:r>
              <a:rPr lang="en-US" altLang="en-US" sz="3600" dirty="0">
                <a:latin typeface="Times Neue Roman" panose="020B0604020202020204" charset="0"/>
              </a:rPr>
              <a:t> </a:t>
            </a:r>
            <a:r>
              <a:rPr lang="en-US" altLang="en-US" sz="3600" dirty="0" err="1">
                <a:latin typeface="Times Neue Roman" panose="020B0604020202020204" charset="0"/>
              </a:rPr>
              <a:t>thị</a:t>
            </a:r>
            <a:r>
              <a:rPr lang="en-US" altLang="en-US" sz="3600" dirty="0">
                <a:latin typeface="Times Neue Roman" panose="020B0604020202020204" charset="0"/>
              </a:rPr>
              <a:t> </a:t>
            </a:r>
            <a:r>
              <a:rPr lang="en-US" altLang="en-US" sz="3600" dirty="0" err="1">
                <a:latin typeface="Times Neue Roman" panose="020B0604020202020204" charset="0"/>
              </a:rPr>
              <a:t>trường</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DN</a:t>
            </a:r>
          </a:p>
        </p:txBody>
      </p:sp>
    </p:spTree>
    <p:extLst>
      <p:ext uri="{BB962C8B-B14F-4D97-AF65-F5344CB8AC3E}">
        <p14:creationId xmlns:p14="http://schemas.microsoft.com/office/powerpoint/2010/main" val="194581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EDAC-68FE-5D48-B7D2-B80FAF83E33F}"/>
              </a:ext>
            </a:extLst>
          </p:cNvPr>
          <p:cNvSpPr>
            <a:spLocks noGrp="1"/>
          </p:cNvSpPr>
          <p:nvPr>
            <p:ph type="title"/>
          </p:nvPr>
        </p:nvSpPr>
        <p:spPr>
          <a:xfrm>
            <a:off x="3200400" y="342900"/>
            <a:ext cx="9858375" cy="1300833"/>
          </a:xfrm>
        </p:spPr>
        <p:txBody>
          <a:bodyPr>
            <a:normAutofit/>
          </a:bodyPr>
          <a:lstStyle/>
          <a:p>
            <a:pPr>
              <a:lnSpc>
                <a:spcPct val="150000"/>
              </a:lnSpc>
              <a:defRPr/>
            </a:pPr>
            <a:r>
              <a:rPr lang="en-US" sz="4800" dirty="0" err="1">
                <a:latin typeface="Times Neue Roman" panose="020B0604020202020204" charset="0"/>
              </a:rPr>
              <a:t>Đặc</a:t>
            </a:r>
            <a:r>
              <a:rPr lang="en-US" sz="4800" dirty="0">
                <a:latin typeface="Times Neue Roman" panose="020B0604020202020204" charset="0"/>
              </a:rPr>
              <a:t> </a:t>
            </a:r>
            <a:r>
              <a:rPr lang="en-US" sz="4800" dirty="0" err="1">
                <a:latin typeface="Times Neue Roman" panose="020B0604020202020204" charset="0"/>
              </a:rPr>
              <a:t>điểm</a:t>
            </a:r>
            <a:r>
              <a:rPr lang="en-US" sz="4800" dirty="0">
                <a:latin typeface="Times Neue Roman" panose="020B0604020202020204" charset="0"/>
              </a:rPr>
              <a:t> </a:t>
            </a:r>
            <a:r>
              <a:rPr lang="en-US" sz="4800" dirty="0" err="1">
                <a:latin typeface="Times Neue Roman" panose="020B0604020202020204" charset="0"/>
              </a:rPr>
              <a:t>của</a:t>
            </a:r>
            <a:r>
              <a:rPr lang="en-US" sz="4800" dirty="0">
                <a:latin typeface="Times Neue Roman" panose="020B0604020202020204" charset="0"/>
              </a:rPr>
              <a:t> </a:t>
            </a:r>
            <a:r>
              <a:rPr lang="en-US" sz="4800" dirty="0" err="1">
                <a:latin typeface="Times Neue Roman" panose="020B0604020202020204" charset="0"/>
              </a:rPr>
              <a:t>bán</a:t>
            </a:r>
            <a:r>
              <a:rPr lang="en-US" sz="4800" dirty="0">
                <a:latin typeface="Times Neue Roman" panose="020B0604020202020204" charset="0"/>
              </a:rPr>
              <a:t> </a:t>
            </a:r>
            <a:r>
              <a:rPr lang="en-US" sz="4800" dirty="0" err="1">
                <a:latin typeface="Times Neue Roman" panose="020B0604020202020204" charset="0"/>
              </a:rPr>
              <a:t>lẻ</a:t>
            </a:r>
            <a:endParaRPr lang="en-US" sz="4800" dirty="0">
              <a:latin typeface="Times Neue Roman" panose="020B0604020202020204" charset="0"/>
            </a:endParaRPr>
          </a:p>
        </p:txBody>
      </p:sp>
      <p:sp>
        <p:nvSpPr>
          <p:cNvPr id="52226" name="Content Placeholder 2">
            <a:extLst>
              <a:ext uri="{FF2B5EF4-FFF2-40B4-BE49-F238E27FC236}">
                <a16:creationId xmlns:a16="http://schemas.microsoft.com/office/drawing/2014/main" id="{283CA08E-B4B0-044B-8529-B80F0D0AB6D7}"/>
              </a:ext>
            </a:extLst>
          </p:cNvPr>
          <p:cNvSpPr>
            <a:spLocks noGrp="1" noChangeArrowheads="1"/>
          </p:cNvSpPr>
          <p:nvPr>
            <p:ph idx="1"/>
          </p:nvPr>
        </p:nvSpPr>
        <p:spPr>
          <a:xfrm>
            <a:off x="1600200" y="2286001"/>
            <a:ext cx="15240000" cy="6246020"/>
          </a:xfrm>
        </p:spPr>
        <p:txBody>
          <a:bodyPr/>
          <a:lstStyle/>
          <a:p>
            <a:pPr algn="just"/>
            <a:r>
              <a:rPr lang="en-US" altLang="en-US" sz="3600" dirty="0" err="1">
                <a:latin typeface="Times Neue Roman" panose="020B0604020202020204" charset="0"/>
              </a:rPr>
              <a:t>Đối</a:t>
            </a:r>
            <a:r>
              <a:rPr lang="en-US" altLang="en-US" sz="3600" dirty="0">
                <a:latin typeface="Times Neue Roman" panose="020B0604020202020204" charset="0"/>
              </a:rPr>
              <a:t> </a:t>
            </a:r>
            <a:r>
              <a:rPr lang="en-US" altLang="en-US" sz="3600" dirty="0" err="1">
                <a:latin typeface="Times Neue Roman" panose="020B0604020202020204" charset="0"/>
              </a:rPr>
              <a:t>tượng</a:t>
            </a:r>
            <a:r>
              <a:rPr lang="en-US" altLang="en-US" sz="3600" dirty="0">
                <a:latin typeface="Times Neue Roman" panose="020B0604020202020204" charset="0"/>
              </a:rPr>
              <a:t> </a:t>
            </a:r>
            <a:r>
              <a:rPr lang="en-US" altLang="en-US" sz="3600" dirty="0" err="1">
                <a:latin typeface="Times Neue Roman" panose="020B0604020202020204" charset="0"/>
              </a:rPr>
              <a:t>tác</a:t>
            </a:r>
            <a:r>
              <a:rPr lang="en-US" altLang="en-US" sz="3600" dirty="0">
                <a:latin typeface="Times Neue Roman" panose="020B0604020202020204" charset="0"/>
              </a:rPr>
              <a:t> </a:t>
            </a:r>
            <a:r>
              <a:rPr lang="en-US" altLang="en-US" sz="3600" dirty="0" err="1">
                <a:latin typeface="Times Neue Roman" panose="020B0604020202020204" charset="0"/>
              </a:rPr>
              <a:t>động</a:t>
            </a:r>
            <a:r>
              <a:rPr lang="en-US" altLang="en-US" sz="3600" dirty="0">
                <a:latin typeface="Times Neue Roman" panose="020B0604020202020204" charset="0"/>
              </a:rPr>
              <a:t>: </a:t>
            </a:r>
            <a:r>
              <a:rPr lang="en-US" altLang="en-US" sz="3600" dirty="0" err="1">
                <a:latin typeface="Times Neue Roman" panose="020B0604020202020204" charset="0"/>
              </a:rPr>
              <a:t>người</a:t>
            </a:r>
            <a:r>
              <a:rPr lang="en-US" altLang="en-US" sz="3600" dirty="0">
                <a:latin typeface="Times Neue Roman" panose="020B0604020202020204" charset="0"/>
              </a:rPr>
              <a:t> </a:t>
            </a:r>
            <a:r>
              <a:rPr lang="en-US" altLang="en-US" sz="3600" dirty="0" err="1">
                <a:latin typeface="Times Neue Roman" panose="020B0604020202020204" charset="0"/>
              </a:rPr>
              <a:t>tiêu</a:t>
            </a:r>
            <a:r>
              <a:rPr lang="en-US" altLang="en-US" sz="3600" dirty="0">
                <a:latin typeface="Times Neue Roman" panose="020B0604020202020204" charset="0"/>
              </a:rPr>
              <a:t> </a:t>
            </a:r>
            <a:r>
              <a:rPr lang="en-US" altLang="en-US" sz="3600" dirty="0" err="1">
                <a:latin typeface="Times Neue Roman" panose="020B0604020202020204" charset="0"/>
              </a:rPr>
              <a:t>dùng</a:t>
            </a:r>
            <a:r>
              <a:rPr lang="en-US" altLang="en-US" sz="3600" dirty="0">
                <a:latin typeface="Times Neue Roman" panose="020B0604020202020204" charset="0"/>
              </a:rPr>
              <a:t> </a:t>
            </a:r>
            <a:r>
              <a:rPr lang="en-US" altLang="en-US" sz="3600" dirty="0" err="1">
                <a:latin typeface="Times Neue Roman" panose="020B0604020202020204" charset="0"/>
              </a:rPr>
              <a:t>cuối</a:t>
            </a:r>
            <a:r>
              <a:rPr lang="en-US" altLang="en-US" sz="3600" dirty="0">
                <a:latin typeface="Times Neue Roman" panose="020B0604020202020204" charset="0"/>
              </a:rPr>
              <a:t> </a:t>
            </a:r>
            <a:r>
              <a:rPr lang="en-US" altLang="en-US" sz="3600" dirty="0" err="1">
                <a:latin typeface="Times Neue Roman" panose="020B0604020202020204" charset="0"/>
              </a:rPr>
              <a:t>cùng</a:t>
            </a:r>
            <a:r>
              <a:rPr lang="en-US" altLang="en-US" sz="3600" dirty="0">
                <a:latin typeface="Times Neue Roman" panose="020B0604020202020204" charset="0"/>
              </a:rPr>
              <a:t>, </a:t>
            </a:r>
            <a:r>
              <a:rPr lang="en-US" altLang="en-US" sz="3600" dirty="0" err="1">
                <a:latin typeface="Times Neue Roman" panose="020B0604020202020204" charset="0"/>
              </a:rPr>
              <a:t>với</a:t>
            </a:r>
            <a:r>
              <a:rPr lang="en-US" altLang="en-US" sz="3600" dirty="0">
                <a:latin typeface="Times Neue Roman" panose="020B0604020202020204" charset="0"/>
              </a:rPr>
              <a:t> </a:t>
            </a:r>
            <a:r>
              <a:rPr lang="en-US" altLang="en-US" sz="3600" dirty="0" err="1">
                <a:latin typeface="Times Neue Roman" panose="020B0604020202020204" charset="0"/>
              </a:rPr>
              <a:t>nhu</a:t>
            </a:r>
            <a:r>
              <a:rPr lang="en-US" altLang="en-US" sz="3600" dirty="0">
                <a:latin typeface="Times Neue Roman" panose="020B0604020202020204" charset="0"/>
              </a:rPr>
              <a:t> </a:t>
            </a:r>
            <a:r>
              <a:rPr lang="en-US" altLang="en-US" sz="3600" dirty="0" err="1">
                <a:latin typeface="Times Neue Roman" panose="020B0604020202020204" charset="0"/>
              </a:rPr>
              <a:t>cầu</a:t>
            </a:r>
            <a:r>
              <a:rPr lang="en-US" altLang="en-US" sz="3600" dirty="0">
                <a:latin typeface="Times Neue Roman" panose="020B0604020202020204" charset="0"/>
              </a:rPr>
              <a:t> </a:t>
            </a:r>
            <a:r>
              <a:rPr lang="en-US" altLang="en-US" sz="3600" dirty="0" err="1">
                <a:latin typeface="Times Neue Roman" panose="020B0604020202020204" charset="0"/>
              </a:rPr>
              <a:t>mua</a:t>
            </a:r>
            <a:r>
              <a:rPr lang="en-US" altLang="en-US" sz="3600" dirty="0">
                <a:latin typeface="Times Neue Roman" panose="020B0604020202020204" charset="0"/>
              </a:rPr>
              <a:t> </a:t>
            </a:r>
            <a:r>
              <a:rPr lang="en-US" altLang="en-US" sz="3600" dirty="0" err="1">
                <a:latin typeface="Times Neue Roman" panose="020B0604020202020204" charset="0"/>
              </a:rPr>
              <a:t>hàng</a:t>
            </a:r>
            <a:r>
              <a:rPr lang="en-US" altLang="en-US" sz="3600" dirty="0">
                <a:latin typeface="Times Neue Roman" panose="020B0604020202020204" charset="0"/>
              </a:rPr>
              <a:t> </a:t>
            </a:r>
            <a:r>
              <a:rPr lang="en-US" altLang="en-US" sz="3600" dirty="0" err="1">
                <a:latin typeface="Times Neue Roman" panose="020B0604020202020204" charset="0"/>
              </a:rPr>
              <a:t>đa</a:t>
            </a:r>
            <a:r>
              <a:rPr lang="en-US" altLang="en-US" sz="3600" dirty="0">
                <a:latin typeface="Times Neue Roman" panose="020B0604020202020204" charset="0"/>
              </a:rPr>
              <a:t> </a:t>
            </a:r>
            <a:r>
              <a:rPr lang="en-US" altLang="en-US" sz="3600" dirty="0" err="1">
                <a:latin typeface="Times Neue Roman" panose="020B0604020202020204" charset="0"/>
              </a:rPr>
              <a:t>dạng</a:t>
            </a:r>
            <a:r>
              <a:rPr lang="en-US" altLang="en-US" sz="3600" dirty="0">
                <a:latin typeface="Times Neue Roman" panose="020B0604020202020204" charset="0"/>
              </a:rPr>
              <a:t>, </a:t>
            </a:r>
            <a:r>
              <a:rPr lang="en-US" altLang="en-US" sz="3600" dirty="0" err="1">
                <a:latin typeface="Times Neue Roman" panose="020B0604020202020204" charset="0"/>
              </a:rPr>
              <a:t>phức</a:t>
            </a:r>
            <a:r>
              <a:rPr lang="en-US" altLang="en-US" sz="3600" dirty="0">
                <a:latin typeface="Times Neue Roman" panose="020B0604020202020204" charset="0"/>
              </a:rPr>
              <a:t> </a:t>
            </a:r>
            <a:r>
              <a:rPr lang="en-US" altLang="en-US" sz="3600" dirty="0" err="1">
                <a:latin typeface="Times Neue Roman" panose="020B0604020202020204" charset="0"/>
              </a:rPr>
              <a:t>tạp</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a:t>
            </a:r>
            <a:r>
              <a:rPr lang="en-US" altLang="en-US" sz="3600" dirty="0" err="1">
                <a:latin typeface="Times Neue Roman" panose="020B0604020202020204" charset="0"/>
              </a:rPr>
              <a:t>thường</a:t>
            </a:r>
            <a:r>
              <a:rPr lang="en-US" altLang="en-US" sz="3600" dirty="0">
                <a:latin typeface="Times Neue Roman" panose="020B0604020202020204" charset="0"/>
              </a:rPr>
              <a:t> </a:t>
            </a:r>
            <a:r>
              <a:rPr lang="en-US" altLang="en-US" sz="3600" dirty="0" err="1">
                <a:latin typeface="Times Neue Roman" panose="020B0604020202020204" charset="0"/>
              </a:rPr>
              <a:t>xuyên</a:t>
            </a:r>
            <a:r>
              <a:rPr lang="en-US" altLang="en-US" sz="3600" dirty="0">
                <a:latin typeface="Times Neue Roman" panose="020B0604020202020204" charset="0"/>
              </a:rPr>
              <a:t> </a:t>
            </a:r>
            <a:r>
              <a:rPr lang="en-US" altLang="en-US" sz="3600" dirty="0" err="1">
                <a:latin typeface="Times Neue Roman" panose="020B0604020202020204" charset="0"/>
              </a:rPr>
              <a:t>biến</a:t>
            </a:r>
            <a:r>
              <a:rPr lang="en-US" altLang="en-US" sz="3600" dirty="0">
                <a:latin typeface="Times Neue Roman" panose="020B0604020202020204" charset="0"/>
              </a:rPr>
              <a:t> </a:t>
            </a:r>
            <a:r>
              <a:rPr lang="en-US" altLang="en-US" sz="3600" dirty="0" err="1">
                <a:latin typeface="Times Neue Roman" panose="020B0604020202020204" charset="0"/>
              </a:rPr>
              <a:t>động</a:t>
            </a:r>
            <a:r>
              <a:rPr lang="en-US" altLang="en-US" sz="3600" dirty="0">
                <a:latin typeface="Times Neue Roman" panose="020B0604020202020204" charset="0"/>
              </a:rPr>
              <a:t>; </a:t>
            </a:r>
            <a:r>
              <a:rPr lang="en-US" altLang="en-US" sz="3600" dirty="0" err="1">
                <a:latin typeface="Times Neue Roman" panose="020B0604020202020204" charset="0"/>
              </a:rPr>
              <a:t>quy</a:t>
            </a:r>
            <a:r>
              <a:rPr lang="en-US" altLang="en-US" sz="3600" dirty="0">
                <a:latin typeface="Times Neue Roman" panose="020B0604020202020204" charset="0"/>
              </a:rPr>
              <a:t> </a:t>
            </a:r>
            <a:r>
              <a:rPr lang="en-US" altLang="en-US" sz="3600" dirty="0" err="1">
                <a:latin typeface="Times Neue Roman" panose="020B0604020202020204" charset="0"/>
              </a:rPr>
              <a:t>mô</a:t>
            </a:r>
            <a:r>
              <a:rPr lang="en-US" altLang="en-US" sz="3600" dirty="0">
                <a:latin typeface="Times Neue Roman" panose="020B0604020202020204" charset="0"/>
              </a:rPr>
              <a:t> </a:t>
            </a:r>
            <a:r>
              <a:rPr lang="en-US" altLang="en-US" sz="3600" dirty="0" err="1">
                <a:latin typeface="Times Neue Roman" panose="020B0604020202020204" charset="0"/>
              </a:rPr>
              <a:t>giao</a:t>
            </a:r>
            <a:r>
              <a:rPr lang="en-US" altLang="en-US" sz="3600" dirty="0">
                <a:latin typeface="Times Neue Roman" panose="020B0604020202020204" charset="0"/>
              </a:rPr>
              <a:t> </a:t>
            </a:r>
            <a:r>
              <a:rPr lang="en-US" altLang="en-US" sz="3600" dirty="0" err="1">
                <a:latin typeface="Times Neue Roman" panose="020B0604020202020204" charset="0"/>
              </a:rPr>
              <a:t>dịch</a:t>
            </a:r>
            <a:r>
              <a:rPr lang="en-US" altLang="en-US" sz="3600" dirty="0">
                <a:latin typeface="Times Neue Roman" panose="020B0604020202020204" charset="0"/>
              </a:rPr>
              <a:t> </a:t>
            </a:r>
            <a:r>
              <a:rPr lang="en-US" altLang="en-US" sz="3600" dirty="0" err="1">
                <a:latin typeface="Times Neue Roman" panose="020B0604020202020204" charset="0"/>
              </a:rPr>
              <a:t>không</a:t>
            </a:r>
            <a:r>
              <a:rPr lang="en-US" altLang="en-US" sz="3600" dirty="0">
                <a:latin typeface="Times Neue Roman" panose="020B0604020202020204" charset="0"/>
              </a:rPr>
              <a:t> </a:t>
            </a:r>
            <a:r>
              <a:rPr lang="en-US" altLang="en-US" sz="3600" dirty="0" err="1">
                <a:latin typeface="Times Neue Roman" panose="020B0604020202020204" charset="0"/>
              </a:rPr>
              <a:t>lớn</a:t>
            </a:r>
            <a:r>
              <a:rPr lang="en-US" altLang="en-US" sz="3600" dirty="0">
                <a:latin typeface="Times Neue Roman" panose="020B0604020202020204" charset="0"/>
              </a:rPr>
              <a:t> </a:t>
            </a:r>
            <a:r>
              <a:rPr lang="en-US" altLang="en-US" sz="3600" dirty="0" err="1">
                <a:latin typeface="Times Neue Roman" panose="020B0604020202020204" charset="0"/>
              </a:rPr>
              <a:t>nhưng</a:t>
            </a:r>
            <a:r>
              <a:rPr lang="en-US" altLang="en-US" sz="3600" dirty="0">
                <a:latin typeface="Times Neue Roman" panose="020B0604020202020204" charset="0"/>
              </a:rPr>
              <a:t> </a:t>
            </a:r>
            <a:r>
              <a:rPr lang="en-US" altLang="en-US" sz="3600" dirty="0" err="1">
                <a:latin typeface="Times Neue Roman" panose="020B0604020202020204" charset="0"/>
              </a:rPr>
              <a:t>với</a:t>
            </a:r>
            <a:r>
              <a:rPr lang="en-US" altLang="en-US" sz="3600" dirty="0">
                <a:latin typeface="Times Neue Roman" panose="020B0604020202020204" charset="0"/>
              </a:rPr>
              <a:t> </a:t>
            </a:r>
            <a:r>
              <a:rPr lang="en-US" altLang="en-US" sz="3600" dirty="0" err="1">
                <a:latin typeface="Times Neue Roman" panose="020B0604020202020204" charset="0"/>
              </a:rPr>
              <a:t>tần</a:t>
            </a:r>
            <a:r>
              <a:rPr lang="en-US" altLang="en-US" sz="3600" dirty="0">
                <a:latin typeface="Times Neue Roman" panose="020B0604020202020204" charset="0"/>
              </a:rPr>
              <a:t> </a:t>
            </a:r>
            <a:r>
              <a:rPr lang="en-US" altLang="en-US" sz="3600" dirty="0" err="1">
                <a:latin typeface="Times Neue Roman" panose="020B0604020202020204" charset="0"/>
              </a:rPr>
              <a:t>suất</a:t>
            </a:r>
            <a:r>
              <a:rPr lang="en-US" altLang="en-US" sz="3600" dirty="0">
                <a:latin typeface="Times Neue Roman" panose="020B0604020202020204" charset="0"/>
              </a:rPr>
              <a:t> </a:t>
            </a:r>
            <a:r>
              <a:rPr lang="en-US" altLang="en-US" sz="3600" dirty="0" err="1">
                <a:latin typeface="Times Neue Roman" panose="020B0604020202020204" charset="0"/>
              </a:rPr>
              <a:t>cao</a:t>
            </a:r>
            <a:r>
              <a:rPr lang="en-US" altLang="en-US" sz="3600" dirty="0">
                <a:latin typeface="Times Neue Roman" panose="020B0604020202020204" charset="0"/>
              </a:rPr>
              <a:t>.</a:t>
            </a:r>
          </a:p>
          <a:p>
            <a:pPr algn="just"/>
            <a:r>
              <a:rPr lang="en-US" altLang="en-US" sz="3600" dirty="0" err="1">
                <a:latin typeface="Times Neue Roman" panose="020B0604020202020204" charset="0"/>
              </a:rPr>
              <a:t>Phạm</a:t>
            </a:r>
            <a:r>
              <a:rPr lang="en-US" altLang="en-US" sz="3600" dirty="0">
                <a:latin typeface="Times Neue Roman" panose="020B0604020202020204" charset="0"/>
              </a:rPr>
              <a:t> vi </a:t>
            </a:r>
            <a:r>
              <a:rPr lang="en-US" altLang="en-US" sz="3600" dirty="0" err="1">
                <a:latin typeface="Times Neue Roman" panose="020B0604020202020204" charset="0"/>
              </a:rPr>
              <a:t>không</a:t>
            </a:r>
            <a:r>
              <a:rPr lang="en-US" altLang="en-US" sz="3600" dirty="0">
                <a:latin typeface="Times Neue Roman" panose="020B0604020202020204" charset="0"/>
              </a:rPr>
              <a:t> </a:t>
            </a:r>
            <a:r>
              <a:rPr lang="en-US" altLang="en-US" sz="3600" dirty="0" err="1">
                <a:latin typeface="Times Neue Roman" panose="020B0604020202020204" charset="0"/>
              </a:rPr>
              <a:t>gian</a:t>
            </a:r>
            <a:r>
              <a:rPr lang="en-US" altLang="en-US" sz="3600" dirty="0">
                <a:latin typeface="Times Neue Roman" panose="020B0604020202020204" charset="0"/>
              </a:rPr>
              <a:t> </a:t>
            </a:r>
            <a:r>
              <a:rPr lang="en-US" altLang="en-US" sz="3600" dirty="0" err="1">
                <a:latin typeface="Times Neue Roman" panose="020B0604020202020204" charset="0"/>
              </a:rPr>
              <a:t>thị</a:t>
            </a:r>
            <a:r>
              <a:rPr lang="en-US" altLang="en-US" sz="3600" dirty="0">
                <a:latin typeface="Times Neue Roman" panose="020B0604020202020204" charset="0"/>
              </a:rPr>
              <a:t> </a:t>
            </a:r>
            <a:r>
              <a:rPr lang="en-US" altLang="en-US" sz="3600" dirty="0" err="1">
                <a:latin typeface="Times Neue Roman" panose="020B0604020202020204" charset="0"/>
              </a:rPr>
              <a:t>trường</a:t>
            </a:r>
            <a:r>
              <a:rPr lang="en-US" altLang="en-US" sz="3600" dirty="0">
                <a:latin typeface="Times Neue Roman" panose="020B0604020202020204" charset="0"/>
              </a:rPr>
              <a:t>: </a:t>
            </a:r>
            <a:r>
              <a:rPr lang="en-US" altLang="en-US" sz="3600" dirty="0" err="1">
                <a:latin typeface="Times Neue Roman" panose="020B0604020202020204" charset="0"/>
              </a:rPr>
              <a:t>không</a:t>
            </a:r>
            <a:r>
              <a:rPr lang="en-US" altLang="en-US" sz="3600" dirty="0">
                <a:latin typeface="Times Neue Roman" panose="020B0604020202020204" charset="0"/>
              </a:rPr>
              <a:t> </a:t>
            </a:r>
            <a:r>
              <a:rPr lang="en-US" altLang="en-US" sz="3600" dirty="0" err="1">
                <a:latin typeface="Times Neue Roman" panose="020B0604020202020204" charset="0"/>
              </a:rPr>
              <a:t>rộng</a:t>
            </a:r>
            <a:r>
              <a:rPr lang="en-US" altLang="en-US" sz="3600" dirty="0">
                <a:latin typeface="Times Neue Roman" panose="020B0604020202020204" charset="0"/>
              </a:rPr>
              <a:t>, </a:t>
            </a:r>
            <a:r>
              <a:rPr lang="en-US" altLang="en-US" sz="3600" dirty="0" err="1">
                <a:latin typeface="Times Neue Roman" panose="020B0604020202020204" charset="0"/>
              </a:rPr>
              <a:t>nhưng</a:t>
            </a:r>
            <a:r>
              <a:rPr lang="en-US" altLang="en-US" sz="3600" dirty="0">
                <a:latin typeface="Times Neue Roman" panose="020B0604020202020204" charset="0"/>
              </a:rPr>
              <a:t> </a:t>
            </a:r>
            <a:r>
              <a:rPr lang="en-US" altLang="en-US" sz="3600" dirty="0" err="1">
                <a:latin typeface="Times Neue Roman" panose="020B0604020202020204" charset="0"/>
              </a:rPr>
              <a:t>số</a:t>
            </a:r>
            <a:r>
              <a:rPr lang="en-US" altLang="en-US" sz="3600" dirty="0">
                <a:latin typeface="Times Neue Roman" panose="020B0604020202020204" charset="0"/>
              </a:rPr>
              <a:t> </a:t>
            </a:r>
            <a:r>
              <a:rPr lang="en-US" altLang="en-US" sz="3600" dirty="0" err="1">
                <a:latin typeface="Times Neue Roman" panose="020B0604020202020204" charset="0"/>
              </a:rPr>
              <a:t>lượng</a:t>
            </a:r>
            <a:r>
              <a:rPr lang="en-US" altLang="en-US" sz="3600" dirty="0">
                <a:latin typeface="Times Neue Roman" panose="020B0604020202020204" charset="0"/>
              </a:rPr>
              <a:t> </a:t>
            </a:r>
            <a:r>
              <a:rPr lang="en-US" altLang="en-US" sz="3600" dirty="0" err="1">
                <a:latin typeface="Times Neue Roman" panose="020B0604020202020204" charset="0"/>
              </a:rPr>
              <a:t>các</a:t>
            </a:r>
            <a:r>
              <a:rPr lang="en-US" altLang="en-US" sz="3600" dirty="0">
                <a:latin typeface="Times Neue Roman" panose="020B0604020202020204" charset="0"/>
              </a:rPr>
              <a:t> </a:t>
            </a:r>
            <a:r>
              <a:rPr lang="en-US" altLang="en-US" sz="3600" dirty="0" err="1">
                <a:latin typeface="Times Neue Roman" panose="020B0604020202020204" charset="0"/>
              </a:rPr>
              <a:t>mối</a:t>
            </a:r>
            <a:r>
              <a:rPr lang="en-US" altLang="en-US" sz="3600" dirty="0">
                <a:latin typeface="Times Neue Roman" panose="020B0604020202020204" charset="0"/>
              </a:rPr>
              <a:t> </a:t>
            </a:r>
            <a:r>
              <a:rPr lang="en-US" altLang="en-US" sz="3600" dirty="0" err="1">
                <a:latin typeface="Times Neue Roman" panose="020B0604020202020204" charset="0"/>
              </a:rPr>
              <a:t>giao</a:t>
            </a:r>
            <a:r>
              <a:rPr lang="en-US" altLang="en-US" sz="3600" dirty="0">
                <a:latin typeface="Times Neue Roman" panose="020B0604020202020204" charset="0"/>
              </a:rPr>
              <a:t> </a:t>
            </a:r>
            <a:r>
              <a:rPr lang="en-US" altLang="en-US" sz="3600" dirty="0" err="1">
                <a:latin typeface="Times Neue Roman" panose="020B0604020202020204" charset="0"/>
              </a:rPr>
              <a:t>dịch</a:t>
            </a:r>
            <a:r>
              <a:rPr lang="en-US" altLang="en-US" sz="3600" dirty="0">
                <a:latin typeface="Times Neue Roman" panose="020B0604020202020204" charset="0"/>
              </a:rPr>
              <a:t> </a:t>
            </a:r>
            <a:r>
              <a:rPr lang="en-US" altLang="en-US" sz="3600" dirty="0" err="1">
                <a:latin typeface="Times Neue Roman" panose="020B0604020202020204" charset="0"/>
              </a:rPr>
              <a:t>lớn</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a:t>
            </a:r>
            <a:r>
              <a:rPr lang="en-US" altLang="en-US" sz="3600" dirty="0" err="1">
                <a:latin typeface="Times Neue Roman" panose="020B0604020202020204" charset="0"/>
              </a:rPr>
              <a:t>tính</a:t>
            </a:r>
            <a:r>
              <a:rPr lang="en-US" altLang="en-US" sz="3600" dirty="0">
                <a:latin typeface="Times Neue Roman" panose="020B0604020202020204" charset="0"/>
              </a:rPr>
              <a:t> </a:t>
            </a:r>
            <a:r>
              <a:rPr lang="en-US" altLang="en-US" sz="3600" dirty="0" err="1">
                <a:latin typeface="Times Neue Roman" panose="020B0604020202020204" charset="0"/>
              </a:rPr>
              <a:t>ổn</a:t>
            </a:r>
            <a:r>
              <a:rPr lang="en-US" altLang="en-US" sz="3600" dirty="0">
                <a:latin typeface="Times Neue Roman" panose="020B0604020202020204" charset="0"/>
              </a:rPr>
              <a:t> </a:t>
            </a:r>
            <a:r>
              <a:rPr lang="en-US" altLang="en-US" sz="3600" dirty="0" err="1">
                <a:latin typeface="Times Neue Roman" panose="020B0604020202020204" charset="0"/>
              </a:rPr>
              <a:t>định</a:t>
            </a:r>
            <a:r>
              <a:rPr lang="en-US" altLang="en-US" sz="3600" dirty="0">
                <a:latin typeface="Times Neue Roman" panose="020B0604020202020204" charset="0"/>
              </a:rPr>
              <a:t> </a:t>
            </a:r>
            <a:r>
              <a:rPr lang="en-US" altLang="en-US" sz="3600" dirty="0" err="1">
                <a:latin typeface="Times Neue Roman" panose="020B0604020202020204" charset="0"/>
              </a:rPr>
              <a:t>không</a:t>
            </a:r>
            <a:r>
              <a:rPr lang="en-US" altLang="en-US" sz="3600" dirty="0">
                <a:latin typeface="Times Neue Roman" panose="020B0604020202020204" charset="0"/>
              </a:rPr>
              <a:t> </a:t>
            </a:r>
            <a:r>
              <a:rPr lang="en-US" altLang="en-US" sz="3600" dirty="0" err="1">
                <a:latin typeface="Times Neue Roman" panose="020B0604020202020204" charset="0"/>
              </a:rPr>
              <a:t>cao</a:t>
            </a:r>
            <a:r>
              <a:rPr lang="en-US" altLang="en-US" sz="3600" dirty="0">
                <a:latin typeface="Times Neue Roman" panose="020B0604020202020204" charset="0"/>
              </a:rPr>
              <a:t>.</a:t>
            </a:r>
          </a:p>
          <a:p>
            <a:pPr algn="just"/>
            <a:r>
              <a:rPr lang="en-US" altLang="en-US" sz="3600" dirty="0" err="1">
                <a:latin typeface="Times Neue Roman" panose="020B0604020202020204" charset="0"/>
              </a:rPr>
              <a:t>Có</a:t>
            </a:r>
            <a:r>
              <a:rPr lang="en-US" altLang="en-US" sz="3600" dirty="0">
                <a:latin typeface="Times Neue Roman" panose="020B0604020202020204" charset="0"/>
              </a:rPr>
              <a:t> </a:t>
            </a:r>
            <a:r>
              <a:rPr lang="en-US" altLang="en-US" sz="3600" dirty="0" err="1">
                <a:latin typeface="Times Neue Roman" panose="020B0604020202020204" charset="0"/>
              </a:rPr>
              <a:t>sự</a:t>
            </a:r>
            <a:r>
              <a:rPr lang="en-US" altLang="en-US" sz="3600" dirty="0">
                <a:latin typeface="Times Neue Roman" panose="020B0604020202020204" charset="0"/>
              </a:rPr>
              <a:t> </a:t>
            </a:r>
            <a:r>
              <a:rPr lang="en-US" altLang="en-US" sz="3600" dirty="0" err="1">
                <a:latin typeface="Times Neue Roman" panose="020B0604020202020204" charset="0"/>
              </a:rPr>
              <a:t>tham</a:t>
            </a:r>
            <a:r>
              <a:rPr lang="en-US" altLang="en-US" sz="3600" dirty="0">
                <a:latin typeface="Times Neue Roman" panose="020B0604020202020204" charset="0"/>
              </a:rPr>
              <a:t> </a:t>
            </a:r>
            <a:r>
              <a:rPr lang="en-US" altLang="en-US" sz="3600" dirty="0" err="1">
                <a:latin typeface="Times Neue Roman" panose="020B0604020202020204" charset="0"/>
              </a:rPr>
              <a:t>gia</a:t>
            </a:r>
            <a:r>
              <a:rPr lang="en-US" altLang="en-US" sz="3600" dirty="0">
                <a:latin typeface="Times Neue Roman" panose="020B0604020202020204" charset="0"/>
              </a:rPr>
              <a:t> </a:t>
            </a:r>
            <a:r>
              <a:rPr lang="en-US" altLang="en-US" sz="3600" dirty="0" err="1">
                <a:latin typeface="Times Neue Roman" panose="020B0604020202020204" charset="0"/>
              </a:rPr>
              <a:t>trực</a:t>
            </a:r>
            <a:r>
              <a:rPr lang="en-US" altLang="en-US" sz="3600" dirty="0">
                <a:latin typeface="Times Neue Roman" panose="020B0604020202020204" charset="0"/>
              </a:rPr>
              <a:t> </a:t>
            </a:r>
            <a:r>
              <a:rPr lang="en-US" altLang="en-US" sz="3600" dirty="0" err="1">
                <a:latin typeface="Times Neue Roman" panose="020B0604020202020204" charset="0"/>
              </a:rPr>
              <a:t>tiếp</a:t>
            </a:r>
            <a:r>
              <a:rPr lang="en-US" altLang="en-US" sz="3600" dirty="0">
                <a:latin typeface="Times Neue Roman" panose="020B0604020202020204" charset="0"/>
              </a:rPr>
              <a:t>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khách</a:t>
            </a:r>
            <a:r>
              <a:rPr lang="en-US" altLang="en-US" sz="3600" dirty="0">
                <a:latin typeface="Times Neue Roman" panose="020B0604020202020204" charset="0"/>
              </a:rPr>
              <a:t> </a:t>
            </a:r>
            <a:r>
              <a:rPr lang="en-US" altLang="en-US" sz="3600" dirty="0" err="1">
                <a:latin typeface="Times Neue Roman" panose="020B0604020202020204" charset="0"/>
              </a:rPr>
              <a:t>hàng</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a:t>
            </a:r>
            <a:r>
              <a:rPr lang="en-US" altLang="en-US" sz="3600" dirty="0" err="1">
                <a:latin typeface="Times Neue Roman" panose="020B0604020202020204" charset="0"/>
              </a:rPr>
              <a:t>chịu</a:t>
            </a:r>
            <a:r>
              <a:rPr lang="en-US" altLang="en-US" sz="3600" dirty="0">
                <a:latin typeface="Times Neue Roman" panose="020B0604020202020204" charset="0"/>
              </a:rPr>
              <a:t> </a:t>
            </a:r>
            <a:r>
              <a:rPr lang="en-US" altLang="en-US" sz="3600" dirty="0" err="1">
                <a:latin typeface="Times Neue Roman" panose="020B0604020202020204" charset="0"/>
              </a:rPr>
              <a:t>ảnh</a:t>
            </a:r>
            <a:r>
              <a:rPr lang="en-US" altLang="en-US" sz="3600" dirty="0">
                <a:latin typeface="Times Neue Roman" panose="020B0604020202020204" charset="0"/>
              </a:rPr>
              <a:t> </a:t>
            </a:r>
            <a:r>
              <a:rPr lang="en-US" altLang="en-US" sz="3600" dirty="0" err="1">
                <a:latin typeface="Times Neue Roman" panose="020B0604020202020204" charset="0"/>
              </a:rPr>
              <a:t>hưởng</a:t>
            </a:r>
            <a:r>
              <a:rPr lang="en-US" altLang="en-US" sz="3600" dirty="0">
                <a:latin typeface="Times Neue Roman" panose="020B0604020202020204" charset="0"/>
              </a:rPr>
              <a:t> </a:t>
            </a:r>
            <a:r>
              <a:rPr lang="en-US" altLang="en-US" sz="3600" dirty="0" err="1">
                <a:latin typeface="Times Neue Roman" panose="020B0604020202020204" charset="0"/>
              </a:rPr>
              <a:t>lớn</a:t>
            </a:r>
            <a:r>
              <a:rPr lang="en-US" altLang="en-US" sz="3600" dirty="0">
                <a:latin typeface="Times Neue Roman" panose="020B0604020202020204" charset="0"/>
              </a:rPr>
              <a:t> </a:t>
            </a:r>
            <a:r>
              <a:rPr lang="en-US" altLang="en-US" sz="3600" dirty="0" err="1">
                <a:latin typeface="Times Neue Roman" panose="020B0604020202020204" charset="0"/>
              </a:rPr>
              <a:t>bởi</a:t>
            </a:r>
            <a:r>
              <a:rPr lang="en-US" altLang="en-US" sz="3600" dirty="0">
                <a:latin typeface="Times Neue Roman" panose="020B0604020202020204" charset="0"/>
              </a:rPr>
              <a:t> </a:t>
            </a:r>
            <a:r>
              <a:rPr lang="en-US" altLang="en-US" sz="3600" dirty="0" err="1">
                <a:latin typeface="Times Neue Roman" panose="020B0604020202020204" charset="0"/>
              </a:rPr>
              <a:t>sự</a:t>
            </a:r>
            <a:r>
              <a:rPr lang="en-US" altLang="en-US" sz="3600" dirty="0">
                <a:latin typeface="Times Neue Roman" panose="020B0604020202020204" charset="0"/>
              </a:rPr>
              <a:t> </a:t>
            </a:r>
            <a:r>
              <a:rPr lang="en-US" altLang="en-US" sz="3600" dirty="0" err="1">
                <a:latin typeface="Times Neue Roman" panose="020B0604020202020204" charset="0"/>
              </a:rPr>
              <a:t>tham</a:t>
            </a:r>
            <a:r>
              <a:rPr lang="en-US" altLang="en-US" sz="3600" dirty="0">
                <a:latin typeface="Times Neue Roman" panose="020B0604020202020204" charset="0"/>
              </a:rPr>
              <a:t> </a:t>
            </a:r>
            <a:r>
              <a:rPr lang="en-US" altLang="en-US" sz="3600" dirty="0" err="1">
                <a:latin typeface="Times Neue Roman" panose="020B0604020202020204" charset="0"/>
              </a:rPr>
              <a:t>gia</a:t>
            </a:r>
            <a:r>
              <a:rPr lang="en-US" altLang="en-US" sz="3600" dirty="0">
                <a:latin typeface="Times Neue Roman" panose="020B0604020202020204" charset="0"/>
              </a:rPr>
              <a:t> </a:t>
            </a:r>
            <a:r>
              <a:rPr lang="en-US" altLang="en-US" sz="3600" dirty="0" err="1">
                <a:latin typeface="Times Neue Roman" panose="020B0604020202020204" charset="0"/>
              </a:rPr>
              <a:t>này</a:t>
            </a:r>
            <a:r>
              <a:rPr lang="en-US" altLang="en-US" sz="3600" dirty="0">
                <a:latin typeface="Times Neue Roman" panose="020B0604020202020204" charset="0"/>
              </a:rPr>
              <a:t>.</a:t>
            </a:r>
          </a:p>
          <a:p>
            <a:pPr algn="just"/>
            <a:r>
              <a:rPr lang="en-US" altLang="en-US" sz="3600" dirty="0" err="1">
                <a:latin typeface="Times Neue Roman" panose="020B0604020202020204" charset="0"/>
              </a:rPr>
              <a:t>Tỷ</a:t>
            </a:r>
            <a:r>
              <a:rPr lang="en-US" altLang="en-US" sz="3600" dirty="0">
                <a:latin typeface="Times Neue Roman" panose="020B0604020202020204" charset="0"/>
              </a:rPr>
              <a:t> </a:t>
            </a:r>
            <a:r>
              <a:rPr lang="en-US" altLang="en-US" sz="3600" dirty="0" err="1">
                <a:latin typeface="Times Neue Roman" panose="020B0604020202020204" charset="0"/>
              </a:rPr>
              <a:t>trọng</a:t>
            </a:r>
            <a:r>
              <a:rPr lang="en-US" altLang="en-US" sz="3600" dirty="0">
                <a:latin typeface="Times Neue Roman" panose="020B0604020202020204" charset="0"/>
              </a:rPr>
              <a:t> </a:t>
            </a:r>
            <a:r>
              <a:rPr lang="en-US" altLang="en-US" sz="3600" dirty="0" err="1">
                <a:latin typeface="Times Neue Roman" panose="020B0604020202020204" charset="0"/>
              </a:rPr>
              <a:t>sử</a:t>
            </a:r>
            <a:r>
              <a:rPr lang="en-US" altLang="en-US" sz="3600" dirty="0">
                <a:latin typeface="Times Neue Roman" panose="020B0604020202020204" charset="0"/>
              </a:rPr>
              <a:t> </a:t>
            </a:r>
            <a:r>
              <a:rPr lang="en-US" altLang="en-US" sz="3600" dirty="0" err="1">
                <a:latin typeface="Times Neue Roman" panose="020B0604020202020204" charset="0"/>
              </a:rPr>
              <a:t>dụng</a:t>
            </a:r>
            <a:r>
              <a:rPr lang="en-US" altLang="en-US" sz="3600" dirty="0">
                <a:latin typeface="Times Neue Roman" panose="020B0604020202020204" charset="0"/>
              </a:rPr>
              <a:t> “</a:t>
            </a:r>
            <a:r>
              <a:rPr lang="en-US" altLang="en-US" sz="3600" dirty="0" err="1">
                <a:latin typeface="Times Neue Roman" panose="020B0604020202020204" charset="0"/>
              </a:rPr>
              <a:t>lao</a:t>
            </a:r>
            <a:r>
              <a:rPr lang="en-US" altLang="en-US" sz="3600" dirty="0">
                <a:latin typeface="Times Neue Roman" panose="020B0604020202020204" charset="0"/>
              </a:rPr>
              <a:t> </a:t>
            </a:r>
            <a:r>
              <a:rPr lang="en-US" altLang="en-US" sz="3600" dirty="0" err="1">
                <a:latin typeface="Times Neue Roman" panose="020B0604020202020204" charset="0"/>
              </a:rPr>
              <a:t>động</a:t>
            </a:r>
            <a:r>
              <a:rPr lang="en-US" altLang="en-US" sz="3600" dirty="0">
                <a:latin typeface="Times Neue Roman" panose="020B0604020202020204" charset="0"/>
              </a:rPr>
              <a:t> </a:t>
            </a:r>
            <a:r>
              <a:rPr lang="en-US" altLang="en-US" sz="3600" dirty="0" err="1">
                <a:latin typeface="Times Neue Roman" panose="020B0604020202020204" charset="0"/>
              </a:rPr>
              <a:t>sống</a:t>
            </a:r>
            <a:r>
              <a:rPr lang="en-US" altLang="en-US" sz="3600" dirty="0">
                <a:latin typeface="Times Neue Roman" panose="020B0604020202020204" charset="0"/>
              </a:rPr>
              <a:t>” </a:t>
            </a:r>
            <a:r>
              <a:rPr lang="en-US" altLang="en-US" sz="3600" dirty="0" err="1">
                <a:latin typeface="Times Neue Roman" panose="020B0604020202020204" charset="0"/>
              </a:rPr>
              <a:t>cao</a:t>
            </a:r>
            <a:r>
              <a:rPr lang="en-US" altLang="en-US" sz="3600" dirty="0">
                <a:latin typeface="Times Neue Roman" panose="020B0604020202020204" charset="0"/>
              </a:rPr>
              <a:t> </a:t>
            </a:r>
          </a:p>
        </p:txBody>
      </p:sp>
    </p:spTree>
    <p:extLst>
      <p:ext uri="{BB962C8B-B14F-4D97-AF65-F5344CB8AC3E}">
        <p14:creationId xmlns:p14="http://schemas.microsoft.com/office/powerpoint/2010/main" val="29831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Freeform: Shape 308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1" name="Rectangle 309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2" descr="Large confetti"/>
          <p:cNvSpPr>
            <a:spLocks noGrp="1" noChangeArrowheads="1"/>
          </p:cNvSpPr>
          <p:nvPr>
            <p:ph type="ctrTitle"/>
          </p:nvPr>
        </p:nvSpPr>
        <p:spPr>
          <a:xfrm>
            <a:off x="700083" y="880282"/>
            <a:ext cx="4802049" cy="5081246"/>
          </a:xfrm>
        </p:spPr>
        <p:txBody>
          <a:bodyPr vert="horz" lIns="91440" tIns="45720" rIns="91440" bIns="45720" rtlCol="0" anchor="b">
            <a:normAutofit/>
          </a:bodyPr>
          <a:lstStyle/>
          <a:p>
            <a:pPr algn="r">
              <a:lnSpc>
                <a:spcPct val="90000"/>
              </a:lnSpc>
            </a:pPr>
            <a:r>
              <a:rPr lang="en-US" sz="6000" b="1" kern="1200" dirty="0">
                <a:solidFill>
                  <a:srgbClr val="FFFFFF"/>
                </a:solidFill>
                <a:latin typeface="+mj-lt"/>
                <a:ea typeface="+mj-ea"/>
                <a:cs typeface="+mj-cs"/>
              </a:rPr>
              <a:t>TÀI LIỆU GIẢNG DẠY HỌC PHẦN</a:t>
            </a:r>
            <a:br>
              <a:rPr lang="en-US" sz="6000" b="1" kern="1200" dirty="0">
                <a:solidFill>
                  <a:srgbClr val="FFFFFF"/>
                </a:solidFill>
                <a:latin typeface="+mj-lt"/>
                <a:ea typeface="+mj-ea"/>
                <a:cs typeface="+mj-cs"/>
              </a:rPr>
            </a:br>
            <a:r>
              <a:rPr lang="en-US" sz="6000" b="1" kern="1200" dirty="0">
                <a:solidFill>
                  <a:srgbClr val="FFFFFF"/>
                </a:solidFill>
                <a:latin typeface="+mj-lt"/>
                <a:ea typeface="+mj-ea"/>
                <a:cs typeface="+mj-cs"/>
              </a:rPr>
              <a:t>QUẢN TRỊ BÁN LẺ</a:t>
            </a:r>
          </a:p>
        </p:txBody>
      </p:sp>
      <p:sp>
        <p:nvSpPr>
          <p:cNvPr id="3076" name="Text Box 6"/>
          <p:cNvSpPr txBox="1">
            <a:spLocks noChangeArrowheads="1"/>
          </p:cNvSpPr>
          <p:nvPr/>
        </p:nvSpPr>
        <p:spPr bwMode="auto">
          <a:xfrm>
            <a:off x="6872590" y="974220"/>
            <a:ext cx="4537955" cy="8319070"/>
          </a:xfrm>
          <a:prstGeom prst="rect">
            <a:avLst/>
          </a:prstGeom>
        </p:spPr>
        <p:txBody>
          <a:bodyPr vert="horz" lIns="91440" tIns="45720" rIns="91440" bIns="45720" rtlCol="0" anchor="ctr">
            <a:normAutofit/>
          </a:bodyPr>
          <a:lstStyle/>
          <a:p>
            <a:pPr indent="-228600">
              <a:lnSpc>
                <a:spcPct val="90000"/>
              </a:lnSpc>
              <a:spcBef>
                <a:spcPct val="50000"/>
              </a:spcBef>
              <a:buSzTx/>
              <a:buFont typeface="Arial" panose="020B0604020202020204" pitchFamily="34" charset="0"/>
              <a:buChar char="•"/>
            </a:pPr>
            <a:r>
              <a:rPr lang="en-US" sz="3000"/>
              <a:t>TRƯỜNG ĐẠI HỌC KINH TẾ _ ĐẠI HỌC HUẾ</a:t>
            </a:r>
          </a:p>
          <a:p>
            <a:pPr indent="-228600">
              <a:lnSpc>
                <a:spcPct val="90000"/>
              </a:lnSpc>
              <a:spcBef>
                <a:spcPct val="50000"/>
              </a:spcBef>
              <a:buSzTx/>
              <a:buFont typeface="Arial" panose="020B0604020202020204" pitchFamily="34" charset="0"/>
              <a:buChar char="•"/>
            </a:pPr>
            <a:r>
              <a:rPr lang="en-US" sz="3000" b="1"/>
              <a:t>Bộ môn Thương mại và kinh qoanh quốc tế</a:t>
            </a:r>
          </a:p>
        </p:txBody>
      </p:sp>
      <p:pic>
        <p:nvPicPr>
          <p:cNvPr id="3" name="Picture 2">
            <a:extLst>
              <a:ext uri="{FF2B5EF4-FFF2-40B4-BE49-F238E27FC236}">
                <a16:creationId xmlns:a16="http://schemas.microsoft.com/office/drawing/2014/main" id="{FDE12675-2AF3-AF45-B6F0-0D29D06AE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4253" y="2426950"/>
            <a:ext cx="5423664" cy="5450918"/>
          </a:xfrm>
          <a:prstGeom prst="rect">
            <a:avLst/>
          </a:prstGeom>
        </p:spPr>
      </p:pic>
      <p:cxnSp>
        <p:nvCxnSpPr>
          <p:cNvPr id="7" name="Straight Connector 6"/>
          <p:cNvCxnSpPr/>
          <p:nvPr/>
        </p:nvCxnSpPr>
        <p:spPr>
          <a:xfrm>
            <a:off x="6858000" y="1943100"/>
            <a:ext cx="4686300" cy="238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3FAF-37AE-1647-96A3-AA9FE8BA0896}"/>
              </a:ext>
            </a:extLst>
          </p:cNvPr>
          <p:cNvSpPr>
            <a:spLocks noGrp="1"/>
          </p:cNvSpPr>
          <p:nvPr>
            <p:ph type="title"/>
          </p:nvPr>
        </p:nvSpPr>
        <p:spPr>
          <a:xfrm>
            <a:off x="3343275" y="254793"/>
            <a:ext cx="11287125" cy="1574007"/>
          </a:xfrm>
        </p:spPr>
        <p:txBody>
          <a:bodyPr>
            <a:normAutofit/>
          </a:bodyPr>
          <a:lstStyle/>
          <a:p>
            <a:pPr>
              <a:defRPr/>
            </a:pPr>
            <a:r>
              <a:rPr lang="en-US" sz="4800" dirty="0">
                <a:latin typeface="Times Neue Roman" panose="020B0604020202020204" charset="0"/>
              </a:rPr>
              <a:t>Ý </a:t>
            </a:r>
            <a:r>
              <a:rPr lang="en-US" sz="4800" dirty="0" err="1">
                <a:latin typeface="Times Neue Roman" panose="020B0604020202020204" charset="0"/>
              </a:rPr>
              <a:t>nghĩa</a:t>
            </a:r>
            <a:r>
              <a:rPr lang="en-US" sz="4800" dirty="0">
                <a:latin typeface="Times Neue Roman" panose="020B0604020202020204" charset="0"/>
              </a:rPr>
              <a:t> </a:t>
            </a:r>
            <a:r>
              <a:rPr lang="en-US" sz="4800" dirty="0" err="1">
                <a:latin typeface="Times Neue Roman" panose="020B0604020202020204" charset="0"/>
              </a:rPr>
              <a:t>kinh</a:t>
            </a:r>
            <a:r>
              <a:rPr lang="en-US" sz="4800" dirty="0">
                <a:latin typeface="Times Neue Roman" panose="020B0604020202020204" charset="0"/>
              </a:rPr>
              <a:t> </a:t>
            </a:r>
            <a:r>
              <a:rPr lang="en-US" sz="4800" dirty="0" err="1">
                <a:latin typeface="Times Neue Roman" panose="020B0604020202020204" charset="0"/>
              </a:rPr>
              <a:t>tế</a:t>
            </a:r>
            <a:r>
              <a:rPr lang="en-US" sz="4800" dirty="0">
                <a:latin typeface="Times Neue Roman" panose="020B0604020202020204" charset="0"/>
              </a:rPr>
              <a:t> </a:t>
            </a:r>
            <a:r>
              <a:rPr lang="en-US" sz="4800" dirty="0" err="1">
                <a:latin typeface="Times Neue Roman" panose="020B0604020202020204" charset="0"/>
              </a:rPr>
              <a:t>của</a:t>
            </a:r>
            <a:r>
              <a:rPr lang="en-US" sz="4800" dirty="0">
                <a:latin typeface="Times Neue Roman" panose="020B0604020202020204" charset="0"/>
              </a:rPr>
              <a:t> </a:t>
            </a:r>
            <a:r>
              <a:rPr lang="en-US" sz="4800" dirty="0" err="1">
                <a:latin typeface="Times Neue Roman" panose="020B0604020202020204" charset="0"/>
              </a:rPr>
              <a:t>ngành</a:t>
            </a:r>
            <a:r>
              <a:rPr lang="en-US" sz="4800" dirty="0">
                <a:latin typeface="Times Neue Roman" panose="020B0604020202020204" charset="0"/>
              </a:rPr>
              <a:t> </a:t>
            </a:r>
            <a:r>
              <a:rPr lang="en-US" sz="4800" dirty="0" err="1">
                <a:latin typeface="Times Neue Roman" panose="020B0604020202020204" charset="0"/>
              </a:rPr>
              <a:t>kinh</a:t>
            </a:r>
            <a:r>
              <a:rPr lang="en-US" sz="4800" dirty="0">
                <a:latin typeface="Times Neue Roman" panose="020B0604020202020204" charset="0"/>
              </a:rPr>
              <a:t> </a:t>
            </a:r>
            <a:r>
              <a:rPr lang="en-US" sz="4800" dirty="0" err="1">
                <a:latin typeface="Times Neue Roman" panose="020B0604020202020204" charset="0"/>
              </a:rPr>
              <a:t>doanh</a:t>
            </a:r>
            <a:r>
              <a:rPr lang="en-US" sz="4800" dirty="0">
                <a:latin typeface="Times Neue Roman" panose="020B0604020202020204" charset="0"/>
              </a:rPr>
              <a:t> </a:t>
            </a:r>
            <a:r>
              <a:rPr lang="en-US" sz="4800" dirty="0" err="1">
                <a:latin typeface="Times Neue Roman" panose="020B0604020202020204" charset="0"/>
              </a:rPr>
              <a:t>bán</a:t>
            </a:r>
            <a:r>
              <a:rPr lang="en-US" sz="4800" dirty="0">
                <a:latin typeface="Times Neue Roman" panose="020B0604020202020204" charset="0"/>
              </a:rPr>
              <a:t> </a:t>
            </a:r>
            <a:r>
              <a:rPr lang="en-US" sz="4800" dirty="0" err="1">
                <a:latin typeface="Times Neue Roman" panose="020B0604020202020204" charset="0"/>
              </a:rPr>
              <a:t>lẻ</a:t>
            </a:r>
            <a:endParaRPr lang="en-US" sz="4800" dirty="0">
              <a:latin typeface="Times Neue Roman" panose="020B0604020202020204" charset="0"/>
            </a:endParaRPr>
          </a:p>
        </p:txBody>
      </p:sp>
      <p:sp>
        <p:nvSpPr>
          <p:cNvPr id="53250" name="Content Placeholder 2">
            <a:extLst>
              <a:ext uri="{FF2B5EF4-FFF2-40B4-BE49-F238E27FC236}">
                <a16:creationId xmlns:a16="http://schemas.microsoft.com/office/drawing/2014/main" id="{C512AA67-EADC-874E-A97B-CAC262F1520F}"/>
              </a:ext>
            </a:extLst>
          </p:cNvPr>
          <p:cNvSpPr>
            <a:spLocks noGrp="1" noChangeArrowheads="1"/>
          </p:cNvSpPr>
          <p:nvPr>
            <p:ph idx="1"/>
          </p:nvPr>
        </p:nvSpPr>
        <p:spPr>
          <a:xfrm>
            <a:off x="3200400" y="2097882"/>
            <a:ext cx="13258800" cy="7160418"/>
          </a:xfrm>
        </p:spPr>
        <p:txBody>
          <a:bodyPr/>
          <a:lstStyle/>
          <a:p>
            <a:pPr lvl="1">
              <a:lnSpc>
                <a:spcPct val="150000"/>
              </a:lnSpc>
            </a:pPr>
            <a:r>
              <a:rPr lang="en-US" altLang="en-US" sz="3600" dirty="0">
                <a:latin typeface="Times Neue Roman" panose="020B0604020202020204" charset="0"/>
              </a:rPr>
              <a:t>Liên </a:t>
            </a:r>
            <a:r>
              <a:rPr lang="en-US" altLang="en-US" sz="3600" dirty="0" err="1">
                <a:latin typeface="Times Neue Roman" panose="020B0604020202020204" charset="0"/>
              </a:rPr>
              <a:t>kết</a:t>
            </a:r>
            <a:r>
              <a:rPr lang="en-US" altLang="en-US" sz="3600" dirty="0">
                <a:latin typeface="Times Neue Roman" panose="020B0604020202020204" charset="0"/>
              </a:rPr>
              <a:t> </a:t>
            </a:r>
            <a:r>
              <a:rPr lang="en-US" altLang="en-US" sz="3600" dirty="0" err="1">
                <a:latin typeface="Times Neue Roman" panose="020B0604020202020204" charset="0"/>
              </a:rPr>
              <a:t>cuối</a:t>
            </a:r>
            <a:r>
              <a:rPr lang="en-US" altLang="en-US" sz="3600" dirty="0">
                <a:latin typeface="Times Neue Roman" panose="020B0604020202020204" charset="0"/>
              </a:rPr>
              <a:t> </a:t>
            </a:r>
            <a:r>
              <a:rPr lang="en-US" altLang="en-US" sz="3600" dirty="0" err="1">
                <a:latin typeface="Times Neue Roman" panose="020B0604020202020204" charset="0"/>
              </a:rPr>
              <a:t>cùng</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a:t>
            </a:r>
            <a:r>
              <a:rPr lang="en-US" altLang="en-US" sz="3600" dirty="0" err="1">
                <a:latin typeface="Times Neue Roman" panose="020B0604020202020204" charset="0"/>
              </a:rPr>
              <a:t>quan</a:t>
            </a:r>
            <a:r>
              <a:rPr lang="en-US" altLang="en-US" sz="3600" dirty="0">
                <a:latin typeface="Times Neue Roman" panose="020B0604020202020204" charset="0"/>
              </a:rPr>
              <a:t> </a:t>
            </a:r>
            <a:r>
              <a:rPr lang="en-US" altLang="en-US" sz="3600" dirty="0" err="1">
                <a:latin typeface="Times Neue Roman" panose="020B0604020202020204" charset="0"/>
              </a:rPr>
              <a:t>trọng</a:t>
            </a:r>
            <a:r>
              <a:rPr lang="en-US" altLang="en-US" sz="3600" dirty="0">
                <a:latin typeface="Times Neue Roman" panose="020B0604020202020204" charset="0"/>
              </a:rPr>
              <a:t> </a:t>
            </a:r>
            <a:r>
              <a:rPr lang="en-US" altLang="en-US" sz="3600" dirty="0" err="1">
                <a:latin typeface="Times Neue Roman" panose="020B0604020202020204" charset="0"/>
              </a:rPr>
              <a:t>nhất</a:t>
            </a:r>
            <a:r>
              <a:rPr lang="en-US" altLang="en-US" sz="3600" dirty="0">
                <a:latin typeface="Times Neue Roman" panose="020B0604020202020204" charset="0"/>
              </a:rPr>
              <a:t> </a:t>
            </a:r>
            <a:r>
              <a:rPr lang="en-US" altLang="en-US" sz="3600" dirty="0" err="1">
                <a:latin typeface="Times Neue Roman" panose="020B0604020202020204" charset="0"/>
              </a:rPr>
              <a:t>trong</a:t>
            </a:r>
            <a:r>
              <a:rPr lang="en-US" altLang="en-US" sz="3600" dirty="0">
                <a:latin typeface="Times Neue Roman" panose="020B0604020202020204" charset="0"/>
              </a:rPr>
              <a:t> </a:t>
            </a:r>
            <a:r>
              <a:rPr lang="en-US" altLang="en-US" sz="3600" dirty="0" err="1">
                <a:latin typeface="Times Neue Roman" panose="020B0604020202020204" charset="0"/>
              </a:rPr>
              <a:t>chuỗi</a:t>
            </a:r>
            <a:r>
              <a:rPr lang="en-US" altLang="en-US" sz="3600" dirty="0">
                <a:latin typeface="Times Neue Roman" panose="020B0604020202020204" charset="0"/>
              </a:rPr>
              <a:t> </a:t>
            </a:r>
            <a:r>
              <a:rPr lang="en-US" altLang="en-US" sz="3600" dirty="0" err="1">
                <a:latin typeface="Times Neue Roman" panose="020B0604020202020204" charset="0"/>
              </a:rPr>
              <a:t>sản</a:t>
            </a:r>
            <a:r>
              <a:rPr lang="en-US" altLang="en-US" sz="3600" dirty="0">
                <a:latin typeface="Times Neue Roman" panose="020B0604020202020204" charset="0"/>
              </a:rPr>
              <a:t> </a:t>
            </a:r>
            <a:r>
              <a:rPr lang="en-US" altLang="en-US" sz="3600" dirty="0" err="1">
                <a:latin typeface="Times Neue Roman" panose="020B0604020202020204" charset="0"/>
              </a:rPr>
              <a:t>xuất</a:t>
            </a:r>
            <a:r>
              <a:rPr lang="en-US" altLang="en-US" sz="3600" dirty="0">
                <a:latin typeface="Times Neue Roman" panose="020B0604020202020204" charset="0"/>
              </a:rPr>
              <a:t> </a:t>
            </a:r>
            <a:r>
              <a:rPr lang="en-US" altLang="en-US" sz="3600" dirty="0" err="1">
                <a:latin typeface="Times Neue Roman" panose="020B0604020202020204" charset="0"/>
              </a:rPr>
              <a:t>hàng</a:t>
            </a:r>
            <a:r>
              <a:rPr lang="en-US" altLang="en-US" sz="3600" dirty="0">
                <a:latin typeface="Times Neue Roman" panose="020B0604020202020204" charset="0"/>
              </a:rPr>
              <a:t> </a:t>
            </a:r>
            <a:r>
              <a:rPr lang="en-US" altLang="en-US" sz="3600" dirty="0" err="1">
                <a:latin typeface="Times Neue Roman" panose="020B0604020202020204" charset="0"/>
              </a:rPr>
              <a:t>hoá</a:t>
            </a:r>
            <a:r>
              <a:rPr lang="en-US" altLang="en-US" sz="3600" dirty="0">
                <a:latin typeface="Times Neue Roman" panose="020B0604020202020204" charset="0"/>
              </a:rPr>
              <a:t>, </a:t>
            </a:r>
            <a:r>
              <a:rPr lang="en-US" altLang="en-US" sz="3600" dirty="0" err="1">
                <a:latin typeface="Times Neue Roman" panose="020B0604020202020204" charset="0"/>
              </a:rPr>
              <a:t>liên</a:t>
            </a:r>
            <a:r>
              <a:rPr lang="en-US" altLang="en-US" sz="3600" dirty="0">
                <a:latin typeface="Times Neue Roman" panose="020B0604020202020204" charset="0"/>
              </a:rPr>
              <a:t> </a:t>
            </a:r>
            <a:r>
              <a:rPr lang="en-US" altLang="en-US" sz="3600" dirty="0" err="1">
                <a:latin typeface="Times Neue Roman" panose="020B0604020202020204" charset="0"/>
              </a:rPr>
              <a:t>kết</a:t>
            </a:r>
            <a:r>
              <a:rPr lang="en-US" altLang="en-US" sz="3600" dirty="0">
                <a:latin typeface="Times Neue Roman" panose="020B0604020202020204" charset="0"/>
              </a:rPr>
              <a:t> </a:t>
            </a:r>
            <a:r>
              <a:rPr lang="en-US" altLang="en-US" sz="3600" dirty="0" err="1">
                <a:latin typeface="Times Neue Roman" panose="020B0604020202020204" charset="0"/>
              </a:rPr>
              <a:t>những</a:t>
            </a:r>
            <a:r>
              <a:rPr lang="en-US" altLang="en-US" sz="3600" dirty="0">
                <a:latin typeface="Times Neue Roman" panose="020B0604020202020204" charset="0"/>
              </a:rPr>
              <a:t> </a:t>
            </a:r>
            <a:r>
              <a:rPr lang="en-US" altLang="en-US" sz="3600" dirty="0" err="1">
                <a:latin typeface="Times Neue Roman" panose="020B0604020202020204" charset="0"/>
              </a:rPr>
              <a:t>người</a:t>
            </a:r>
            <a:r>
              <a:rPr lang="en-US" altLang="en-US" sz="3600" dirty="0">
                <a:latin typeface="Times Neue Roman" panose="020B0604020202020204" charset="0"/>
              </a:rPr>
              <a:t> </a:t>
            </a:r>
            <a:r>
              <a:rPr lang="en-US" altLang="en-US" sz="3600" dirty="0" err="1">
                <a:latin typeface="Times Neue Roman" panose="020B0604020202020204" charset="0"/>
              </a:rPr>
              <a:t>sản</a:t>
            </a:r>
            <a:r>
              <a:rPr lang="en-US" altLang="en-US" sz="3600" dirty="0">
                <a:latin typeface="Times Neue Roman" panose="020B0604020202020204" charset="0"/>
              </a:rPr>
              <a:t> </a:t>
            </a:r>
            <a:r>
              <a:rPr lang="en-US" altLang="en-US" sz="3600" dirty="0" err="1">
                <a:latin typeface="Times Neue Roman" panose="020B0604020202020204" charset="0"/>
              </a:rPr>
              <a:t>xuất</a:t>
            </a:r>
            <a:r>
              <a:rPr lang="en-US" altLang="en-US" sz="3600" dirty="0">
                <a:latin typeface="Times Neue Roman" panose="020B0604020202020204" charset="0"/>
              </a:rPr>
              <a:t> </a:t>
            </a:r>
            <a:r>
              <a:rPr lang="en-US" altLang="en-US" sz="3600" dirty="0" err="1">
                <a:latin typeface="Times Neue Roman" panose="020B0604020202020204" charset="0"/>
              </a:rPr>
              <a:t>với</a:t>
            </a:r>
            <a:r>
              <a:rPr lang="en-US" altLang="en-US" sz="3600" dirty="0">
                <a:latin typeface="Times Neue Roman" panose="020B0604020202020204" charset="0"/>
              </a:rPr>
              <a:t> </a:t>
            </a:r>
            <a:r>
              <a:rPr lang="en-US" altLang="en-US" sz="3600" dirty="0" err="1">
                <a:latin typeface="Times Neue Roman" panose="020B0604020202020204" charset="0"/>
              </a:rPr>
              <a:t>người</a:t>
            </a:r>
            <a:r>
              <a:rPr lang="en-US" altLang="en-US" sz="3600" dirty="0">
                <a:latin typeface="Times Neue Roman" panose="020B0604020202020204" charset="0"/>
              </a:rPr>
              <a:t> </a:t>
            </a:r>
            <a:r>
              <a:rPr lang="en-US" altLang="en-US" sz="3600" dirty="0" err="1">
                <a:latin typeface="Times Neue Roman" panose="020B0604020202020204" charset="0"/>
              </a:rPr>
              <a:t>tiêu</a:t>
            </a:r>
            <a:r>
              <a:rPr lang="en-US" altLang="en-US" sz="3600" dirty="0">
                <a:latin typeface="Times Neue Roman" panose="020B0604020202020204" charset="0"/>
              </a:rPr>
              <a:t> </a:t>
            </a:r>
            <a:r>
              <a:rPr lang="en-US" altLang="en-US" sz="3600" dirty="0" err="1">
                <a:latin typeface="Times Neue Roman" panose="020B0604020202020204" charset="0"/>
              </a:rPr>
              <a:t>dùng</a:t>
            </a:r>
            <a:r>
              <a:rPr lang="en-US" altLang="en-US" sz="3600" dirty="0">
                <a:latin typeface="Times Neue Roman" panose="020B0604020202020204" charset="0"/>
              </a:rPr>
              <a:t>;</a:t>
            </a:r>
          </a:p>
          <a:p>
            <a:pPr lvl="1">
              <a:lnSpc>
                <a:spcPct val="150000"/>
              </a:lnSpc>
            </a:pPr>
            <a:r>
              <a:rPr lang="en-US" altLang="en-US" sz="3600" dirty="0" err="1">
                <a:latin typeface="Times Neue Roman" panose="020B0604020202020204" charset="0"/>
              </a:rPr>
              <a:t>Là</a:t>
            </a:r>
            <a:r>
              <a:rPr lang="en-US" altLang="en-US" sz="3600" dirty="0">
                <a:latin typeface="Times Neue Roman" panose="020B0604020202020204" charset="0"/>
              </a:rPr>
              <a:t> </a:t>
            </a:r>
            <a:r>
              <a:rPr lang="en-US" altLang="en-US" sz="3600" dirty="0" err="1">
                <a:latin typeface="Times Neue Roman" panose="020B0604020202020204" charset="0"/>
              </a:rPr>
              <a:t>ngành</a:t>
            </a:r>
            <a:r>
              <a:rPr lang="en-US" altLang="en-US" sz="3600" dirty="0">
                <a:latin typeface="Times Neue Roman" panose="020B0604020202020204" charset="0"/>
              </a:rPr>
              <a:t> </a:t>
            </a:r>
            <a:r>
              <a:rPr lang="en-US" altLang="en-US" sz="3600" dirty="0" err="1">
                <a:latin typeface="Times Neue Roman" panose="020B0604020202020204" charset="0"/>
              </a:rPr>
              <a:t>đóng</a:t>
            </a:r>
            <a:r>
              <a:rPr lang="en-US" altLang="en-US" sz="3600" dirty="0">
                <a:latin typeface="Times Neue Roman" panose="020B0604020202020204" charset="0"/>
              </a:rPr>
              <a:t> </a:t>
            </a:r>
            <a:r>
              <a:rPr lang="en-US" altLang="en-US" sz="3600" dirty="0" err="1">
                <a:latin typeface="Times Neue Roman" panose="020B0604020202020204" charset="0"/>
              </a:rPr>
              <a:t>góp</a:t>
            </a:r>
            <a:r>
              <a:rPr lang="en-US" altLang="en-US" sz="3600" dirty="0">
                <a:latin typeface="Times Neue Roman" panose="020B0604020202020204" charset="0"/>
              </a:rPr>
              <a:t> </a:t>
            </a:r>
            <a:r>
              <a:rPr lang="en-US" altLang="en-US" sz="3600" dirty="0" err="1">
                <a:latin typeface="Times Neue Roman" panose="020B0604020202020204" charset="0"/>
              </a:rPr>
              <a:t>rất</a:t>
            </a:r>
            <a:r>
              <a:rPr lang="en-US" altLang="en-US" sz="3600" dirty="0">
                <a:latin typeface="Times Neue Roman" panose="020B0604020202020204" charset="0"/>
              </a:rPr>
              <a:t> </a:t>
            </a:r>
            <a:r>
              <a:rPr lang="en-US" altLang="en-US" sz="3600" dirty="0" err="1">
                <a:latin typeface="Times Neue Roman" panose="020B0604020202020204" charset="0"/>
              </a:rPr>
              <a:t>cao</a:t>
            </a:r>
            <a:r>
              <a:rPr lang="en-US" altLang="en-US" sz="3600" dirty="0">
                <a:latin typeface="Times Neue Roman" panose="020B0604020202020204" charset="0"/>
              </a:rPr>
              <a:t> </a:t>
            </a:r>
            <a:r>
              <a:rPr lang="en-US" altLang="en-US" sz="3600" dirty="0" err="1">
                <a:latin typeface="Times Neue Roman" panose="020B0604020202020204" charset="0"/>
              </a:rPr>
              <a:t>vào</a:t>
            </a:r>
            <a:r>
              <a:rPr lang="en-US" altLang="en-US" sz="3600" dirty="0">
                <a:latin typeface="Times Neue Roman" panose="020B0604020202020204" charset="0"/>
              </a:rPr>
              <a:t> </a:t>
            </a:r>
            <a:r>
              <a:rPr lang="en-US" altLang="en-US" sz="3600" dirty="0" err="1">
                <a:latin typeface="Times Neue Roman" panose="020B0604020202020204" charset="0"/>
              </a:rPr>
              <a:t>nền</a:t>
            </a:r>
            <a:r>
              <a:rPr lang="en-US" altLang="en-US" sz="3600" dirty="0">
                <a:latin typeface="Times Neue Roman" panose="020B0604020202020204" charset="0"/>
              </a:rPr>
              <a:t> </a:t>
            </a:r>
            <a:r>
              <a:rPr lang="en-US" altLang="en-US" sz="3600" dirty="0" err="1">
                <a:latin typeface="Times Neue Roman" panose="020B0604020202020204" charset="0"/>
              </a:rPr>
              <a:t>kinh</a:t>
            </a:r>
            <a:r>
              <a:rPr lang="en-US" altLang="en-US" sz="3600" dirty="0">
                <a:latin typeface="Times Neue Roman" panose="020B0604020202020204" charset="0"/>
              </a:rPr>
              <a:t> </a:t>
            </a:r>
            <a:r>
              <a:rPr lang="en-US" altLang="en-US" sz="3600" dirty="0" err="1">
                <a:latin typeface="Times Neue Roman" panose="020B0604020202020204" charset="0"/>
              </a:rPr>
              <a:t>tế</a:t>
            </a:r>
            <a:r>
              <a:rPr lang="en-US" altLang="en-US" sz="3600" dirty="0">
                <a:latin typeface="Times Neue Roman" panose="020B0604020202020204" charset="0"/>
              </a:rPr>
              <a:t> </a:t>
            </a:r>
            <a:r>
              <a:rPr lang="en-US" altLang="en-US" sz="3600" dirty="0" err="1">
                <a:latin typeface="Times Neue Roman" panose="020B0604020202020204" charset="0"/>
              </a:rPr>
              <a:t>quốc</a:t>
            </a:r>
            <a:r>
              <a:rPr lang="en-US" altLang="en-US" sz="3600" dirty="0">
                <a:latin typeface="Times Neue Roman" panose="020B0604020202020204" charset="0"/>
              </a:rPr>
              <a:t> </a:t>
            </a:r>
            <a:r>
              <a:rPr lang="en-US" altLang="en-US" sz="3600" dirty="0" err="1">
                <a:latin typeface="Times Neue Roman" panose="020B0604020202020204" charset="0"/>
              </a:rPr>
              <a:t>dân</a:t>
            </a:r>
            <a:r>
              <a:rPr lang="en-US" altLang="en-US" sz="3600" dirty="0">
                <a:latin typeface="Times Neue Roman" panose="020B0604020202020204" charset="0"/>
              </a:rPr>
              <a:t> (</a:t>
            </a:r>
            <a:r>
              <a:rPr lang="en-US" altLang="en-US" sz="3600" dirty="0" err="1">
                <a:latin typeface="Times Neue Roman" panose="020B0604020202020204" charset="0"/>
              </a:rPr>
              <a:t>thuế</a:t>
            </a:r>
            <a:r>
              <a:rPr lang="en-US" altLang="en-US" sz="3600" dirty="0">
                <a:latin typeface="Times Neue Roman" panose="020B0604020202020204" charset="0"/>
              </a:rPr>
              <a:t>, </a:t>
            </a:r>
            <a:r>
              <a:rPr lang="en-US" altLang="en-US" sz="3600" dirty="0" err="1">
                <a:latin typeface="Times Neue Roman" panose="020B0604020202020204" charset="0"/>
              </a:rPr>
              <a:t>lao</a:t>
            </a:r>
            <a:r>
              <a:rPr lang="en-US" altLang="en-US" sz="3600" dirty="0">
                <a:latin typeface="Times Neue Roman" panose="020B0604020202020204" charset="0"/>
              </a:rPr>
              <a:t> </a:t>
            </a:r>
            <a:r>
              <a:rPr lang="en-US" altLang="en-US" sz="3600" dirty="0" err="1">
                <a:latin typeface="Times Neue Roman" panose="020B0604020202020204" charset="0"/>
              </a:rPr>
              <a:t>động</a:t>
            </a:r>
            <a:r>
              <a:rPr lang="en-US" altLang="en-US" sz="3600" dirty="0">
                <a:latin typeface="Times Neue Roman" panose="020B0604020202020204" charset="0"/>
              </a:rPr>
              <a:t>…); </a:t>
            </a:r>
            <a:r>
              <a:rPr lang="en-US" altLang="en-US" sz="3600" dirty="0" err="1">
                <a:latin typeface="Times Neue Roman" panose="020B0604020202020204" charset="0"/>
              </a:rPr>
              <a:t>đồng</a:t>
            </a:r>
            <a:r>
              <a:rPr lang="en-US" altLang="en-US" sz="3600" dirty="0">
                <a:latin typeface="Times Neue Roman" panose="020B0604020202020204" charset="0"/>
              </a:rPr>
              <a:t> </a:t>
            </a:r>
            <a:r>
              <a:rPr lang="en-US" altLang="en-US" sz="3600" dirty="0" err="1">
                <a:latin typeface="Times Neue Roman" panose="020B0604020202020204" charset="0"/>
              </a:rPr>
              <a:t>thời</a:t>
            </a:r>
            <a:r>
              <a:rPr lang="en-US" altLang="en-US" sz="3600" dirty="0">
                <a:latin typeface="Times Neue Roman" panose="020B0604020202020204" charset="0"/>
              </a:rPr>
              <a:t> </a:t>
            </a:r>
            <a:r>
              <a:rPr lang="en-US" altLang="en-US" sz="3600" dirty="0" err="1">
                <a:latin typeface="Times Neue Roman" panose="020B0604020202020204" charset="0"/>
              </a:rPr>
              <a:t>là</a:t>
            </a:r>
            <a:r>
              <a:rPr lang="en-US" altLang="en-US" sz="3600" dirty="0">
                <a:latin typeface="Times Neue Roman" panose="020B0604020202020204" charset="0"/>
              </a:rPr>
              <a:t> </a:t>
            </a:r>
            <a:r>
              <a:rPr lang="en-US" altLang="en-US" sz="3600" dirty="0" err="1">
                <a:latin typeface="Times Neue Roman" panose="020B0604020202020204" charset="0"/>
              </a:rPr>
              <a:t>ngành</a:t>
            </a:r>
            <a:r>
              <a:rPr lang="en-US" altLang="en-US" sz="3600" dirty="0">
                <a:latin typeface="Times Neue Roman" panose="020B0604020202020204" charset="0"/>
              </a:rPr>
              <a:t> </a:t>
            </a:r>
            <a:r>
              <a:rPr lang="en-US" altLang="en-US" sz="3600" dirty="0" err="1">
                <a:latin typeface="Times Neue Roman" panose="020B0604020202020204" charset="0"/>
              </a:rPr>
              <a:t>thúc</a:t>
            </a:r>
            <a:r>
              <a:rPr lang="en-US" altLang="en-US" sz="3600" dirty="0">
                <a:latin typeface="Times Neue Roman" panose="020B0604020202020204" charset="0"/>
              </a:rPr>
              <a:t> </a:t>
            </a:r>
            <a:r>
              <a:rPr lang="en-US" altLang="en-US" sz="3600" dirty="0" err="1">
                <a:latin typeface="Times Neue Roman" panose="020B0604020202020204" charset="0"/>
              </a:rPr>
              <a:t>đẩy</a:t>
            </a:r>
            <a:r>
              <a:rPr lang="en-US" altLang="en-US" sz="3600" dirty="0">
                <a:latin typeface="Times Neue Roman" panose="020B0604020202020204" charset="0"/>
              </a:rPr>
              <a:t> </a:t>
            </a:r>
            <a:r>
              <a:rPr lang="en-US" altLang="en-US" sz="3600" dirty="0" err="1">
                <a:latin typeface="Times Neue Roman" panose="020B0604020202020204" charset="0"/>
              </a:rPr>
              <a:t>các</a:t>
            </a:r>
            <a:r>
              <a:rPr lang="en-US" altLang="en-US" sz="3600" dirty="0">
                <a:latin typeface="Times Neue Roman" panose="020B0604020202020204" charset="0"/>
              </a:rPr>
              <a:t> </a:t>
            </a:r>
            <a:r>
              <a:rPr lang="en-US" altLang="en-US" sz="3600" dirty="0" err="1">
                <a:latin typeface="Times Neue Roman" panose="020B0604020202020204" charset="0"/>
              </a:rPr>
              <a:t>ngành</a:t>
            </a:r>
            <a:r>
              <a:rPr lang="en-US" altLang="en-US" sz="3600" dirty="0">
                <a:latin typeface="Times Neue Roman" panose="020B0604020202020204" charset="0"/>
              </a:rPr>
              <a:t> </a:t>
            </a:r>
            <a:r>
              <a:rPr lang="en-US" altLang="en-US" sz="3600" dirty="0" err="1">
                <a:latin typeface="Times Neue Roman" panose="020B0604020202020204" charset="0"/>
              </a:rPr>
              <a:t>sản</a:t>
            </a:r>
            <a:r>
              <a:rPr lang="en-US" altLang="en-US" sz="3600" dirty="0">
                <a:latin typeface="Times Neue Roman" panose="020B0604020202020204" charset="0"/>
              </a:rPr>
              <a:t> </a:t>
            </a:r>
            <a:r>
              <a:rPr lang="en-US" altLang="en-US" sz="3600" dirty="0" err="1">
                <a:latin typeface="Times Neue Roman" panose="020B0604020202020204" charset="0"/>
              </a:rPr>
              <a:t>xuất</a:t>
            </a:r>
            <a:r>
              <a:rPr lang="en-US" altLang="en-US" sz="3600" dirty="0">
                <a:latin typeface="Times Neue Roman" panose="020B0604020202020204" charset="0"/>
              </a:rPr>
              <a:t> </a:t>
            </a:r>
            <a:r>
              <a:rPr lang="en-US" altLang="en-US" sz="3600" dirty="0" err="1">
                <a:latin typeface="Times Neue Roman" panose="020B0604020202020204" charset="0"/>
              </a:rPr>
              <a:t>phát</a:t>
            </a:r>
            <a:r>
              <a:rPr lang="en-US" altLang="en-US" sz="3600" dirty="0">
                <a:latin typeface="Times Neue Roman" panose="020B0604020202020204" charset="0"/>
              </a:rPr>
              <a:t> </a:t>
            </a:r>
            <a:r>
              <a:rPr lang="en-US" altLang="en-US" sz="3600" dirty="0" err="1">
                <a:latin typeface="Times Neue Roman" panose="020B0604020202020204" charset="0"/>
              </a:rPr>
              <a:t>triển</a:t>
            </a:r>
            <a:r>
              <a:rPr lang="en-US" altLang="en-US" sz="3600" dirty="0">
                <a:latin typeface="Times Neue Roman" panose="020B0604020202020204" charset="0"/>
              </a:rPr>
              <a:t>.</a:t>
            </a:r>
          </a:p>
          <a:p>
            <a:pPr lvl="1">
              <a:lnSpc>
                <a:spcPct val="150000"/>
              </a:lnSpc>
            </a:pPr>
            <a:r>
              <a:rPr lang="en-US" altLang="en-US" sz="3600" dirty="0" err="1">
                <a:latin typeface="Times Neue Roman" panose="020B0604020202020204" charset="0"/>
              </a:rPr>
              <a:t>Điểm</a:t>
            </a:r>
            <a:r>
              <a:rPr lang="en-US" altLang="en-US" sz="3600" dirty="0">
                <a:latin typeface="Times Neue Roman" panose="020B0604020202020204" charset="0"/>
              </a:rPr>
              <a:t> </a:t>
            </a:r>
            <a:r>
              <a:rPr lang="en-US" altLang="en-US" sz="3600" dirty="0" err="1">
                <a:latin typeface="Times Neue Roman" panose="020B0604020202020204" charset="0"/>
              </a:rPr>
              <a:t>thu</a:t>
            </a:r>
            <a:r>
              <a:rPr lang="en-US" altLang="en-US" sz="3600" dirty="0">
                <a:latin typeface="Times Neue Roman" panose="020B0604020202020204" charset="0"/>
              </a:rPr>
              <a:t> </a:t>
            </a:r>
            <a:r>
              <a:rPr lang="en-US" altLang="en-US" sz="3600" dirty="0" err="1">
                <a:latin typeface="Times Neue Roman" panose="020B0604020202020204" charset="0"/>
              </a:rPr>
              <a:t>thuế</a:t>
            </a:r>
            <a:r>
              <a:rPr lang="en-US" altLang="en-US" sz="3600" dirty="0">
                <a:latin typeface="Times Neue Roman" panose="020B0604020202020204" charset="0"/>
              </a:rPr>
              <a:t> </a:t>
            </a:r>
            <a:r>
              <a:rPr lang="en-US" altLang="en-US" sz="3600" dirty="0" err="1">
                <a:latin typeface="Times Neue Roman" panose="020B0604020202020204" charset="0"/>
              </a:rPr>
              <a:t>cho</a:t>
            </a:r>
            <a:r>
              <a:rPr lang="en-US" altLang="en-US" sz="3600" dirty="0">
                <a:latin typeface="Times Neue Roman" panose="020B0604020202020204" charset="0"/>
              </a:rPr>
              <a:t> </a:t>
            </a:r>
            <a:r>
              <a:rPr lang="en-US" altLang="en-US" sz="3600" dirty="0" err="1">
                <a:latin typeface="Times Neue Roman" panose="020B0604020202020204" charset="0"/>
              </a:rPr>
              <a:t>nhà</a:t>
            </a:r>
            <a:r>
              <a:rPr lang="en-US" altLang="en-US" sz="3600" dirty="0">
                <a:latin typeface="Times Neue Roman" panose="020B0604020202020204" charset="0"/>
              </a:rPr>
              <a:t> </a:t>
            </a:r>
            <a:r>
              <a:rPr lang="en-US" altLang="en-US" sz="3600" dirty="0" err="1">
                <a:latin typeface="Times Neue Roman" panose="020B0604020202020204" charset="0"/>
              </a:rPr>
              <a:t>nước</a:t>
            </a:r>
            <a:r>
              <a:rPr lang="en-US" altLang="en-US" sz="3600" dirty="0">
                <a:latin typeface="Times Neue Roman" panose="020B0604020202020204" charset="0"/>
              </a:rPr>
              <a:t>  </a:t>
            </a:r>
          </a:p>
        </p:txBody>
      </p:sp>
    </p:spTree>
    <p:extLst>
      <p:ext uri="{BB962C8B-B14F-4D97-AF65-F5344CB8AC3E}">
        <p14:creationId xmlns:p14="http://schemas.microsoft.com/office/powerpoint/2010/main" val="257875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0225-F3AF-244B-83E4-D88788C66044}"/>
              </a:ext>
            </a:extLst>
          </p:cNvPr>
          <p:cNvSpPr>
            <a:spLocks noGrp="1"/>
          </p:cNvSpPr>
          <p:nvPr>
            <p:ph type="title"/>
          </p:nvPr>
        </p:nvSpPr>
        <p:spPr>
          <a:xfrm>
            <a:off x="4450557" y="114300"/>
            <a:ext cx="9858375" cy="1574007"/>
          </a:xfrm>
        </p:spPr>
        <p:txBody>
          <a:bodyPr/>
          <a:lstStyle/>
          <a:p>
            <a:pPr>
              <a:lnSpc>
                <a:spcPct val="150000"/>
              </a:lnSpc>
              <a:defRPr/>
            </a:pPr>
            <a:r>
              <a:rPr lang="en-US" dirty="0" err="1">
                <a:latin typeface="Times Neue Roman" panose="020B0604020202020204" charset="0"/>
              </a:rPr>
              <a:t>Phân</a:t>
            </a:r>
            <a:r>
              <a:rPr lang="en-US" dirty="0">
                <a:latin typeface="Times Neue Roman" panose="020B0604020202020204" charset="0"/>
              </a:rPr>
              <a:t> </a:t>
            </a:r>
            <a:r>
              <a:rPr lang="en-US" dirty="0" err="1">
                <a:latin typeface="Times Neue Roman" panose="020B0604020202020204" charset="0"/>
              </a:rPr>
              <a:t>loại</a:t>
            </a:r>
            <a:r>
              <a:rPr lang="en-US" dirty="0">
                <a:latin typeface="Times Neue Roman" panose="020B0604020202020204" charset="0"/>
              </a:rPr>
              <a:t> </a:t>
            </a: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endParaRPr lang="en-US" dirty="0">
              <a:latin typeface="Times Neue Roman" panose="020B0604020202020204" charset="0"/>
            </a:endParaRPr>
          </a:p>
        </p:txBody>
      </p:sp>
      <p:sp>
        <p:nvSpPr>
          <p:cNvPr id="3" name="Content Placeholder 2">
            <a:extLst>
              <a:ext uri="{FF2B5EF4-FFF2-40B4-BE49-F238E27FC236}">
                <a16:creationId xmlns:a16="http://schemas.microsoft.com/office/drawing/2014/main" id="{813BBEBA-5AD7-D149-A4A2-82B94F3410A2}"/>
              </a:ext>
            </a:extLst>
          </p:cNvPr>
          <p:cNvSpPr>
            <a:spLocks noGrp="1"/>
          </p:cNvSpPr>
          <p:nvPr>
            <p:ph idx="1"/>
          </p:nvPr>
        </p:nvSpPr>
        <p:spPr>
          <a:xfrm>
            <a:off x="3314700" y="1828801"/>
            <a:ext cx="13296900" cy="7558088"/>
          </a:xfrm>
        </p:spPr>
        <p:txBody>
          <a:bodyPr>
            <a:normAutofit/>
          </a:bodyPr>
          <a:lstStyle/>
          <a:p>
            <a:pPr marL="171450">
              <a:defRPr/>
            </a:pPr>
            <a:r>
              <a:rPr lang="en-US" sz="3600" dirty="0">
                <a:latin typeface="Times Neue Roman" panose="020B0604020202020204" charset="0"/>
              </a:rPr>
              <a:t>Theo </a:t>
            </a:r>
            <a:r>
              <a:rPr lang="en-US" sz="3600" dirty="0" err="1">
                <a:latin typeface="Times Neue Roman" panose="020B0604020202020204" charset="0"/>
              </a:rPr>
              <a:t>nhóm</a:t>
            </a:r>
            <a:r>
              <a:rPr lang="en-US" sz="3600" dirty="0">
                <a:latin typeface="Times Neue Roman" panose="020B0604020202020204" charset="0"/>
              </a:rPr>
              <a:t> </a:t>
            </a:r>
            <a:r>
              <a:rPr lang="en-US" sz="3600" dirty="0" err="1">
                <a:latin typeface="Times Neue Roman" panose="020B0604020202020204" charset="0"/>
              </a:rPr>
              <a:t>sản</a:t>
            </a:r>
            <a:r>
              <a:rPr lang="en-US" sz="3600" dirty="0">
                <a:latin typeface="Times Neue Roman" panose="020B0604020202020204" charset="0"/>
              </a:rPr>
              <a:t> </a:t>
            </a:r>
            <a:r>
              <a:rPr lang="en-US" sz="3600" dirty="0" err="1">
                <a:latin typeface="Times Neue Roman" panose="020B0604020202020204" charset="0"/>
              </a:rPr>
              <a:t>phẩm</a:t>
            </a:r>
            <a:r>
              <a:rPr lang="en-US" sz="3600" dirty="0">
                <a:latin typeface="Times Neue Roman" panose="020B0604020202020204" charset="0"/>
              </a:rPr>
              <a:t>: </a:t>
            </a:r>
          </a:p>
          <a:p>
            <a:pPr marL="1035845" lvl="1" indent="-519113">
              <a:buClr>
                <a:schemeClr val="accent2">
                  <a:lumMod val="50000"/>
                  <a:lumOff val="50000"/>
                </a:schemeClr>
              </a:buClr>
              <a:buSzPct val="80000"/>
              <a:defRPr/>
            </a:pPr>
            <a:r>
              <a:rPr lang="en-US" dirty="0">
                <a:latin typeface="Times Neue Roman" panose="020B0604020202020204" charset="0"/>
              </a:rPr>
              <a:t>Bán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hàng</a:t>
            </a:r>
            <a:r>
              <a:rPr lang="en-US" dirty="0">
                <a:latin typeface="Times Neue Roman" panose="020B0604020202020204" charset="0"/>
              </a:rPr>
              <a:t> </a:t>
            </a:r>
            <a:r>
              <a:rPr lang="en-US" dirty="0" err="1">
                <a:latin typeface="Times Neue Roman" panose="020B0604020202020204" charset="0"/>
              </a:rPr>
              <a:t>hoá</a:t>
            </a:r>
            <a:endParaRPr lang="en-US" dirty="0">
              <a:latin typeface="Times Neue Roman" panose="020B0604020202020204" charset="0"/>
            </a:endParaRPr>
          </a:p>
          <a:p>
            <a:pPr marL="1035845" lvl="1" indent="-519113">
              <a:buClr>
                <a:schemeClr val="accent2">
                  <a:lumMod val="50000"/>
                  <a:lumOff val="50000"/>
                </a:schemeClr>
              </a:buClr>
              <a:buSzPct val="80000"/>
              <a:defRPr/>
            </a:pPr>
            <a:r>
              <a:rPr lang="en-US" dirty="0">
                <a:latin typeface="Times Neue Roman" panose="020B0604020202020204" charset="0"/>
              </a:rPr>
              <a:t>Bán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dịch</a:t>
            </a:r>
            <a:r>
              <a:rPr lang="en-US" dirty="0">
                <a:latin typeface="Times Neue Roman" panose="020B0604020202020204" charset="0"/>
              </a:rPr>
              <a:t> </a:t>
            </a:r>
            <a:r>
              <a:rPr lang="en-US" dirty="0" err="1">
                <a:latin typeface="Times Neue Roman" panose="020B0604020202020204" charset="0"/>
              </a:rPr>
              <a:t>vụ</a:t>
            </a:r>
            <a:endParaRPr lang="en-US" dirty="0">
              <a:latin typeface="Times Neue Roman" panose="020B0604020202020204" charset="0"/>
            </a:endParaRPr>
          </a:p>
          <a:p>
            <a:pPr marL="171450">
              <a:defRPr/>
            </a:pPr>
            <a:r>
              <a:rPr lang="en-US" sz="3600" dirty="0">
                <a:latin typeface="Times Neue Roman" panose="020B0604020202020204" charset="0"/>
              </a:rPr>
              <a:t>Theo </a:t>
            </a:r>
            <a:r>
              <a:rPr lang="en-US" sz="3600" dirty="0" err="1">
                <a:latin typeface="Times Neue Roman" panose="020B0604020202020204" charset="0"/>
              </a:rPr>
              <a:t>quyền</a:t>
            </a:r>
            <a:r>
              <a:rPr lang="en-US" sz="3600" dirty="0">
                <a:latin typeface="Times Neue Roman" panose="020B0604020202020204" charset="0"/>
              </a:rPr>
              <a:t> </a:t>
            </a:r>
            <a:r>
              <a:rPr lang="en-US" sz="3600" dirty="0" err="1">
                <a:latin typeface="Times Neue Roman" panose="020B0604020202020204" charset="0"/>
              </a:rPr>
              <a:t>sở</a:t>
            </a:r>
            <a:r>
              <a:rPr lang="en-US" sz="3600" dirty="0">
                <a:latin typeface="Times Neue Roman" panose="020B0604020202020204" charset="0"/>
              </a:rPr>
              <a:t> </a:t>
            </a:r>
            <a:r>
              <a:rPr lang="en-US" sz="3600" dirty="0" err="1">
                <a:latin typeface="Times Neue Roman" panose="020B0604020202020204" charset="0"/>
              </a:rPr>
              <a:t>hữu</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loại</a:t>
            </a:r>
            <a:r>
              <a:rPr lang="en-US" sz="3600" dirty="0">
                <a:latin typeface="Times Neue Roman" panose="020B0604020202020204" charset="0"/>
              </a:rPr>
              <a:t> </a:t>
            </a:r>
            <a:r>
              <a:rPr lang="en-US" sz="3600" dirty="0" err="1">
                <a:latin typeface="Times Neue Roman" panose="020B0604020202020204" charset="0"/>
              </a:rPr>
              <a:t>hình</a:t>
            </a:r>
            <a:r>
              <a:rPr lang="en-US" sz="3600" dirty="0">
                <a:latin typeface="Times Neue Roman" panose="020B0604020202020204" charset="0"/>
              </a:rPr>
              <a:t>: </a:t>
            </a:r>
          </a:p>
          <a:p>
            <a:pPr marL="1035845" lvl="1" indent="-519113">
              <a:buClr>
                <a:schemeClr val="accent2">
                  <a:lumMod val="50000"/>
                  <a:lumOff val="50000"/>
                </a:schemeClr>
              </a:buClr>
              <a:buSzPct val="80000"/>
              <a:defRPr/>
            </a:pP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độc</a:t>
            </a:r>
            <a:r>
              <a:rPr lang="en-US" dirty="0">
                <a:latin typeface="Times Neue Roman" panose="020B0604020202020204" charset="0"/>
              </a:rPr>
              <a:t> </a:t>
            </a:r>
            <a:r>
              <a:rPr lang="en-US" dirty="0" err="1">
                <a:latin typeface="Times Neue Roman" panose="020B0604020202020204" charset="0"/>
              </a:rPr>
              <a:t>lập</a:t>
            </a:r>
            <a:endParaRPr lang="en-US" dirty="0">
              <a:latin typeface="Times Neue Roman" panose="020B0604020202020204" charset="0"/>
            </a:endParaRPr>
          </a:p>
          <a:p>
            <a:pPr marL="1035845" lvl="1" indent="-519113">
              <a:buClr>
                <a:schemeClr val="accent2">
                  <a:lumMod val="50000"/>
                  <a:lumOff val="50000"/>
                </a:schemeClr>
              </a:buClr>
              <a:buSzPct val="80000"/>
              <a:defRPr/>
            </a:pPr>
            <a:r>
              <a:rPr lang="en-US" dirty="0" err="1">
                <a:latin typeface="Times Neue Roman" panose="020B0604020202020204" charset="0"/>
              </a:rPr>
              <a:t>Chuỗi</a:t>
            </a:r>
            <a:r>
              <a:rPr lang="en-US" dirty="0">
                <a:latin typeface="Times Neue Roman" panose="020B0604020202020204" charset="0"/>
              </a:rPr>
              <a:t>/</a:t>
            </a:r>
            <a:r>
              <a:rPr lang="en-US" dirty="0" err="1">
                <a:latin typeface="Times Neue Roman" panose="020B0604020202020204" charset="0"/>
              </a:rPr>
              <a:t>mạng</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p>
          <a:p>
            <a:pPr marL="1035845" lvl="1" indent="-519113">
              <a:buClr>
                <a:schemeClr val="accent2">
                  <a:lumMod val="50000"/>
                  <a:lumOff val="50000"/>
                </a:schemeClr>
              </a:buClr>
              <a:buSzPct val="80000"/>
              <a:defRPr/>
            </a:pPr>
            <a:r>
              <a:rPr lang="en-US" dirty="0" err="1">
                <a:latin typeface="Times Neue Roman" panose="020B0604020202020204" charset="0"/>
              </a:rPr>
              <a:t>Cửa</a:t>
            </a:r>
            <a:r>
              <a:rPr lang="en-US" dirty="0">
                <a:latin typeface="Times Neue Roman" panose="020B0604020202020204" charset="0"/>
              </a:rPr>
              <a:t> </a:t>
            </a:r>
            <a:r>
              <a:rPr lang="en-US" dirty="0" err="1">
                <a:latin typeface="Times Neue Roman" panose="020B0604020202020204" charset="0"/>
              </a:rPr>
              <a:t>hàng</a:t>
            </a:r>
            <a:r>
              <a:rPr lang="en-US" dirty="0">
                <a:latin typeface="Times Neue Roman" panose="020B0604020202020204" charset="0"/>
              </a:rPr>
              <a:t> </a:t>
            </a:r>
            <a:r>
              <a:rPr lang="en-US" dirty="0" err="1">
                <a:latin typeface="Times Neue Roman" panose="020B0604020202020204" charset="0"/>
              </a:rPr>
              <a:t>nhượng</a:t>
            </a:r>
            <a:r>
              <a:rPr lang="en-US" dirty="0">
                <a:latin typeface="Times Neue Roman" panose="020B0604020202020204" charset="0"/>
              </a:rPr>
              <a:t> </a:t>
            </a:r>
            <a:r>
              <a:rPr lang="en-US" dirty="0" err="1">
                <a:latin typeface="Times Neue Roman" panose="020B0604020202020204" charset="0"/>
              </a:rPr>
              <a:t>quyền</a:t>
            </a:r>
            <a:r>
              <a:rPr lang="en-US" dirty="0">
                <a:latin typeface="Times Neue Roman" panose="020B0604020202020204" charset="0"/>
              </a:rPr>
              <a:t> </a:t>
            </a:r>
          </a:p>
          <a:p>
            <a:pPr marL="1035845" lvl="1" indent="-519113">
              <a:buClr>
                <a:schemeClr val="accent2">
                  <a:lumMod val="50000"/>
                  <a:lumOff val="50000"/>
                </a:schemeClr>
              </a:buClr>
              <a:buSzPct val="80000"/>
              <a:defRPr/>
            </a:pP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thuộc</a:t>
            </a:r>
            <a:r>
              <a:rPr lang="en-US" dirty="0">
                <a:latin typeface="Times Neue Roman" panose="020B0604020202020204" charset="0"/>
              </a:rPr>
              <a:t> NSX (</a:t>
            </a:r>
            <a:r>
              <a:rPr lang="en-US" dirty="0" err="1">
                <a:latin typeface="Times Neue Roman" panose="020B0604020202020204" charset="0"/>
              </a:rPr>
              <a:t>đại</a:t>
            </a:r>
            <a:r>
              <a:rPr lang="en-US" dirty="0">
                <a:latin typeface="Times Neue Roman" panose="020B0604020202020204" charset="0"/>
              </a:rPr>
              <a:t> </a:t>
            </a:r>
            <a:r>
              <a:rPr lang="en-US" dirty="0" err="1">
                <a:latin typeface="Times Neue Roman" panose="020B0604020202020204" charset="0"/>
              </a:rPr>
              <a:t>lý</a:t>
            </a:r>
            <a:r>
              <a:rPr lang="en-US" dirty="0">
                <a:latin typeface="Times Neue Roman" panose="020B0604020202020204" charset="0"/>
              </a:rPr>
              <a:t>, </a:t>
            </a:r>
            <a:r>
              <a:rPr lang="en-US" dirty="0" err="1">
                <a:latin typeface="Times Neue Roman" panose="020B0604020202020204" charset="0"/>
              </a:rPr>
              <a:t>cửa</a:t>
            </a:r>
            <a:r>
              <a:rPr lang="en-US" dirty="0">
                <a:latin typeface="Times Neue Roman" panose="020B0604020202020204" charset="0"/>
              </a:rPr>
              <a:t> </a:t>
            </a:r>
            <a:r>
              <a:rPr lang="en-US" dirty="0" err="1">
                <a:latin typeface="Times Neue Roman" panose="020B0604020202020204" charset="0"/>
              </a:rPr>
              <a:t>hàng</a:t>
            </a:r>
            <a:r>
              <a:rPr lang="en-US" dirty="0">
                <a:latin typeface="Times Neue Roman" panose="020B0604020202020204" charset="0"/>
              </a:rPr>
              <a:t> </a:t>
            </a:r>
            <a:r>
              <a:rPr lang="en-US" dirty="0" err="1">
                <a:latin typeface="Times Neue Roman" panose="020B0604020202020204" charset="0"/>
              </a:rPr>
              <a:t>đại</a:t>
            </a:r>
            <a:r>
              <a:rPr lang="en-US" dirty="0">
                <a:latin typeface="Times Neue Roman" panose="020B0604020202020204" charset="0"/>
              </a:rPr>
              <a:t> </a:t>
            </a:r>
            <a:r>
              <a:rPr lang="en-US" dirty="0" err="1">
                <a:latin typeface="Times Neue Roman" panose="020B0604020202020204" charset="0"/>
              </a:rPr>
              <a:t>diện</a:t>
            </a:r>
            <a:r>
              <a:rPr lang="en-US" dirty="0">
                <a:latin typeface="Times Neue Roman" panose="020B0604020202020204" charset="0"/>
              </a:rPr>
              <a:t>)</a:t>
            </a:r>
          </a:p>
          <a:p>
            <a:pPr marL="1035845" lvl="1" indent="-519113">
              <a:buClr>
                <a:schemeClr val="accent2">
                  <a:lumMod val="50000"/>
                  <a:lumOff val="50000"/>
                </a:schemeClr>
              </a:buClr>
              <a:buSzPct val="80000"/>
              <a:defRPr/>
            </a:pPr>
            <a:r>
              <a:rPr lang="en-US" dirty="0" err="1">
                <a:latin typeface="Times Neue Roman" panose="020B0604020202020204" charset="0"/>
              </a:rPr>
              <a:t>Cửa</a:t>
            </a:r>
            <a:r>
              <a:rPr lang="en-US" dirty="0">
                <a:latin typeface="Times Neue Roman" panose="020B0604020202020204" charset="0"/>
              </a:rPr>
              <a:t> </a:t>
            </a:r>
            <a:r>
              <a:rPr lang="en-US" dirty="0" err="1">
                <a:latin typeface="Times Neue Roman" panose="020B0604020202020204" charset="0"/>
              </a:rPr>
              <a:t>hàng</a:t>
            </a:r>
            <a:r>
              <a:rPr lang="en-US" dirty="0">
                <a:latin typeface="Times Neue Roman" panose="020B0604020202020204" charset="0"/>
              </a:rPr>
              <a:t> </a:t>
            </a:r>
            <a:r>
              <a:rPr lang="en-US" dirty="0" err="1">
                <a:latin typeface="Times Neue Roman" panose="020B0604020202020204" charset="0"/>
              </a:rPr>
              <a:t>hợp</a:t>
            </a:r>
            <a:r>
              <a:rPr lang="en-US" dirty="0">
                <a:latin typeface="Times Neue Roman" panose="020B0604020202020204" charset="0"/>
              </a:rPr>
              <a:t> </a:t>
            </a:r>
            <a:r>
              <a:rPr lang="en-US" dirty="0" err="1">
                <a:latin typeface="Times Neue Roman" panose="020B0604020202020204" charset="0"/>
              </a:rPr>
              <a:t>tác</a:t>
            </a:r>
            <a:r>
              <a:rPr lang="en-US" dirty="0">
                <a:latin typeface="Times Neue Roman" panose="020B0604020202020204" charset="0"/>
              </a:rPr>
              <a:t> </a:t>
            </a:r>
            <a:r>
              <a:rPr lang="en-US" dirty="0" err="1">
                <a:latin typeface="Times Neue Roman" panose="020B0604020202020204" charset="0"/>
              </a:rPr>
              <a:t>với</a:t>
            </a:r>
            <a:r>
              <a:rPr lang="en-US" dirty="0">
                <a:latin typeface="Times Neue Roman" panose="020B0604020202020204" charset="0"/>
              </a:rPr>
              <a:t> </a:t>
            </a:r>
            <a:r>
              <a:rPr lang="en-US" dirty="0" err="1">
                <a:latin typeface="Times Neue Roman" panose="020B0604020202020204" charset="0"/>
              </a:rPr>
              <a:t>khách</a:t>
            </a:r>
            <a:r>
              <a:rPr lang="en-US" dirty="0">
                <a:latin typeface="Times Neue Roman" panose="020B0604020202020204" charset="0"/>
              </a:rPr>
              <a:t> </a:t>
            </a:r>
            <a:r>
              <a:rPr lang="en-US" dirty="0" err="1">
                <a:latin typeface="Times Neue Roman" panose="020B0604020202020204" charset="0"/>
              </a:rPr>
              <a:t>hàng</a:t>
            </a:r>
            <a:endParaRPr lang="en-US" dirty="0">
              <a:latin typeface="Times Neue Roman" panose="020B0604020202020204" charset="0"/>
            </a:endParaRPr>
          </a:p>
          <a:p>
            <a:pPr marL="171450">
              <a:defRPr/>
            </a:pPr>
            <a:r>
              <a:rPr lang="en-US" sz="3600" dirty="0">
                <a:latin typeface="Times Neue Roman" panose="020B0604020202020204" charset="0"/>
              </a:rPr>
              <a:t>Theo </a:t>
            </a:r>
            <a:r>
              <a:rPr lang="en-US" sz="3600" dirty="0" err="1">
                <a:latin typeface="Times Neue Roman" panose="020B0604020202020204" charset="0"/>
              </a:rPr>
              <a:t>mức</a:t>
            </a:r>
            <a:r>
              <a:rPr lang="en-US" sz="3600" dirty="0">
                <a:latin typeface="Times Neue Roman" panose="020B0604020202020204" charset="0"/>
              </a:rPr>
              <a:t> </a:t>
            </a:r>
            <a:r>
              <a:rPr lang="en-US" sz="3600" dirty="0" err="1">
                <a:latin typeface="Times Neue Roman" panose="020B0604020202020204" charset="0"/>
              </a:rPr>
              <a:t>độ</a:t>
            </a:r>
            <a:r>
              <a:rPr lang="en-US" sz="3600" dirty="0">
                <a:latin typeface="Times Neue Roman" panose="020B0604020202020204" charset="0"/>
              </a:rPr>
              <a:t> </a:t>
            </a:r>
            <a:r>
              <a:rPr lang="en-US" sz="3600" dirty="0" err="1">
                <a:latin typeface="Times Neue Roman" panose="020B0604020202020204" charset="0"/>
              </a:rPr>
              <a:t>liên</a:t>
            </a:r>
            <a:r>
              <a:rPr lang="en-US" sz="3600" dirty="0">
                <a:latin typeface="Times Neue Roman" panose="020B0604020202020204" charset="0"/>
              </a:rPr>
              <a:t> </a:t>
            </a:r>
            <a:r>
              <a:rPr lang="en-US" sz="3600" dirty="0" err="1">
                <a:latin typeface="Times Neue Roman" panose="020B0604020202020204" charset="0"/>
              </a:rPr>
              <a:t>kết</a:t>
            </a:r>
            <a:r>
              <a:rPr lang="en-US" sz="3600" dirty="0">
                <a:latin typeface="Times Neue Roman" panose="020B0604020202020204" charset="0"/>
              </a:rPr>
              <a:t> </a:t>
            </a:r>
            <a:r>
              <a:rPr lang="en-US" sz="3600" dirty="0" err="1">
                <a:latin typeface="Times Neue Roman" panose="020B0604020202020204" charset="0"/>
              </a:rPr>
              <a:t>dọc</a:t>
            </a:r>
            <a:r>
              <a:rPr lang="en-US" sz="3600" dirty="0">
                <a:latin typeface="Times Neue Roman" panose="020B0604020202020204" charset="0"/>
              </a:rPr>
              <a:t> (</a:t>
            </a:r>
            <a:r>
              <a:rPr lang="en-US" sz="3600" dirty="0" err="1">
                <a:latin typeface="Times Neue Roman" panose="020B0604020202020204" charset="0"/>
              </a:rPr>
              <a:t>với</a:t>
            </a:r>
            <a:r>
              <a:rPr lang="en-US" sz="3600" dirty="0">
                <a:latin typeface="Times Neue Roman" panose="020B0604020202020204" charset="0"/>
              </a:rPr>
              <a:t> NSX, NBB): </a:t>
            </a:r>
          </a:p>
          <a:p>
            <a:pPr marL="1035845" lvl="1" indent="-519113">
              <a:buClr>
                <a:schemeClr val="accent2">
                  <a:lumMod val="50000"/>
                  <a:lumOff val="50000"/>
                </a:schemeClr>
              </a:buClr>
              <a:buSzPct val="80000"/>
              <a:defRPr/>
            </a:pP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có</a:t>
            </a:r>
            <a:r>
              <a:rPr lang="en-US" dirty="0">
                <a:latin typeface="Times Neue Roman" panose="020B0604020202020204" charset="0"/>
              </a:rPr>
              <a:t> </a:t>
            </a:r>
            <a:r>
              <a:rPr lang="en-US" dirty="0" err="1">
                <a:latin typeface="Times Neue Roman" panose="020B0604020202020204" charset="0"/>
              </a:rPr>
              <a:t>liên</a:t>
            </a:r>
            <a:r>
              <a:rPr lang="en-US" dirty="0">
                <a:latin typeface="Times Neue Roman" panose="020B0604020202020204" charset="0"/>
              </a:rPr>
              <a:t> </a:t>
            </a:r>
            <a:r>
              <a:rPr lang="en-US" dirty="0" err="1">
                <a:latin typeface="Times Neue Roman" panose="020B0604020202020204" charset="0"/>
              </a:rPr>
              <a:t>kết</a:t>
            </a:r>
            <a:r>
              <a:rPr lang="en-US" dirty="0">
                <a:latin typeface="Times Neue Roman" panose="020B0604020202020204" charset="0"/>
              </a:rPr>
              <a:t> </a:t>
            </a:r>
            <a:r>
              <a:rPr lang="en-US" dirty="0" err="1">
                <a:latin typeface="Times Neue Roman" panose="020B0604020202020204" charset="0"/>
              </a:rPr>
              <a:t>dọc</a:t>
            </a:r>
            <a:r>
              <a:rPr lang="en-US" dirty="0">
                <a:latin typeface="Times Neue Roman" panose="020B0604020202020204" charset="0"/>
              </a:rPr>
              <a:t> </a:t>
            </a:r>
            <a:r>
              <a:rPr lang="en-US" dirty="0" err="1">
                <a:latin typeface="Times Neue Roman" panose="020B0604020202020204" charset="0"/>
              </a:rPr>
              <a:t>theo</a:t>
            </a:r>
            <a:r>
              <a:rPr lang="en-US" dirty="0">
                <a:latin typeface="Times Neue Roman" panose="020B0604020202020204" charset="0"/>
              </a:rPr>
              <a:t> </a:t>
            </a:r>
            <a:r>
              <a:rPr lang="en-US" dirty="0" err="1">
                <a:latin typeface="Times Neue Roman" panose="020B0604020202020204" charset="0"/>
              </a:rPr>
              <a:t>hợp</a:t>
            </a:r>
            <a:r>
              <a:rPr lang="en-US" dirty="0">
                <a:latin typeface="Times Neue Roman" panose="020B0604020202020204" charset="0"/>
              </a:rPr>
              <a:t> </a:t>
            </a:r>
            <a:r>
              <a:rPr lang="en-US" dirty="0" err="1">
                <a:latin typeface="Times Neue Roman" panose="020B0604020202020204" charset="0"/>
              </a:rPr>
              <a:t>đồng</a:t>
            </a:r>
            <a:r>
              <a:rPr lang="en-US" dirty="0">
                <a:latin typeface="Times Neue Roman" panose="020B0604020202020204" charset="0"/>
              </a:rPr>
              <a:t> </a:t>
            </a:r>
          </a:p>
          <a:p>
            <a:pPr marL="1035845" lvl="1" indent="-519113">
              <a:buClr>
                <a:schemeClr val="accent2">
                  <a:lumMod val="50000"/>
                  <a:lumOff val="50000"/>
                </a:schemeClr>
              </a:buClr>
              <a:buSzPct val="80000"/>
              <a:defRPr/>
            </a:pPr>
            <a:r>
              <a:rPr lang="en-US" dirty="0" err="1">
                <a:latin typeface="Times Neue Roman" panose="020B0604020202020204" charset="0"/>
              </a:rPr>
              <a:t>Thuộc</a:t>
            </a:r>
            <a:r>
              <a:rPr lang="en-US" dirty="0">
                <a:latin typeface="Times Neue Roman" panose="020B0604020202020204" charset="0"/>
              </a:rPr>
              <a:t> VMS </a:t>
            </a:r>
            <a:r>
              <a:rPr lang="en-US" dirty="0" err="1">
                <a:latin typeface="Times Neue Roman" panose="020B0604020202020204" charset="0"/>
              </a:rPr>
              <a:t>tập</a:t>
            </a:r>
            <a:r>
              <a:rPr lang="en-US" dirty="0">
                <a:latin typeface="Times Neue Roman" panose="020B0604020202020204" charset="0"/>
              </a:rPr>
              <a:t> </a:t>
            </a:r>
            <a:r>
              <a:rPr lang="en-US" dirty="0" err="1">
                <a:latin typeface="Times Neue Roman" panose="020B0604020202020204" charset="0"/>
              </a:rPr>
              <a:t>đoàn</a:t>
            </a:r>
            <a:r>
              <a:rPr lang="en-US" dirty="0">
                <a:latin typeface="Times Neue Roman" panose="020B0604020202020204" charset="0"/>
              </a:rPr>
              <a:t> </a:t>
            </a:r>
          </a:p>
          <a:p>
            <a:pPr marL="1035845" lvl="1" indent="-519113">
              <a:buClr>
                <a:schemeClr val="accent2">
                  <a:lumMod val="50000"/>
                  <a:lumOff val="50000"/>
                </a:schemeClr>
              </a:buClr>
              <a:buSzPct val="80000"/>
              <a:defRPr/>
            </a:pPr>
            <a:r>
              <a:rPr lang="en-US" dirty="0">
                <a:latin typeface="Times Neue Roman" panose="020B0604020202020204" charset="0"/>
              </a:rPr>
              <a:t>VMS </a:t>
            </a:r>
            <a:r>
              <a:rPr lang="en-US" dirty="0" err="1">
                <a:latin typeface="Times Neue Roman" panose="020B0604020202020204" charset="0"/>
              </a:rPr>
              <a:t>được</a:t>
            </a:r>
            <a:r>
              <a:rPr lang="en-US" dirty="0">
                <a:latin typeface="Times Neue Roman" panose="020B0604020202020204" charset="0"/>
              </a:rPr>
              <a:t> </a:t>
            </a:r>
            <a:r>
              <a:rPr lang="en-US" dirty="0" err="1">
                <a:latin typeface="Times Neue Roman" panose="020B0604020202020204" charset="0"/>
              </a:rPr>
              <a:t>quản</a:t>
            </a:r>
            <a:r>
              <a:rPr lang="en-US" dirty="0">
                <a:latin typeface="Times Neue Roman" panose="020B0604020202020204" charset="0"/>
              </a:rPr>
              <a:t> </a:t>
            </a:r>
            <a:r>
              <a:rPr lang="en-US" dirty="0" err="1">
                <a:latin typeface="Times Neue Roman" panose="020B0604020202020204" charset="0"/>
              </a:rPr>
              <a:t>lý</a:t>
            </a:r>
            <a:endParaRPr lang="en-US" dirty="0">
              <a:latin typeface="Times Neue Roman" panose="020B0604020202020204" charset="0"/>
            </a:endParaRPr>
          </a:p>
        </p:txBody>
      </p:sp>
    </p:spTree>
    <p:extLst>
      <p:ext uri="{BB962C8B-B14F-4D97-AF65-F5344CB8AC3E}">
        <p14:creationId xmlns:p14="http://schemas.microsoft.com/office/powerpoint/2010/main" val="260495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6811-61F4-0842-950F-FECEC017C85B}"/>
              </a:ext>
            </a:extLst>
          </p:cNvPr>
          <p:cNvSpPr>
            <a:spLocks noGrp="1"/>
          </p:cNvSpPr>
          <p:nvPr>
            <p:ph type="title"/>
          </p:nvPr>
        </p:nvSpPr>
        <p:spPr>
          <a:xfrm>
            <a:off x="4450557" y="114300"/>
            <a:ext cx="9858375" cy="1574007"/>
          </a:xfrm>
        </p:spPr>
        <p:txBody>
          <a:bodyPr>
            <a:normAutofit/>
          </a:bodyPr>
          <a:lstStyle/>
          <a:p>
            <a:pPr>
              <a:lnSpc>
                <a:spcPct val="150000"/>
              </a:lnSpc>
              <a:defRPr/>
            </a:pPr>
            <a:r>
              <a:rPr lang="en-US" dirty="0" err="1">
                <a:latin typeface="Times Neue Roman" panose="020B0604020202020204" charset="0"/>
              </a:rPr>
              <a:t>Phân</a:t>
            </a:r>
            <a:r>
              <a:rPr lang="en-US" dirty="0">
                <a:latin typeface="Times Neue Roman" panose="020B0604020202020204" charset="0"/>
              </a:rPr>
              <a:t> </a:t>
            </a:r>
            <a:r>
              <a:rPr lang="en-US" dirty="0" err="1">
                <a:latin typeface="Times Neue Roman" panose="020B0604020202020204" charset="0"/>
              </a:rPr>
              <a:t>loại</a:t>
            </a:r>
            <a:r>
              <a:rPr lang="en-US" dirty="0">
                <a:latin typeface="Times Neue Roman" panose="020B0604020202020204" charset="0"/>
              </a:rPr>
              <a:t> </a:t>
            </a: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tt</a:t>
            </a:r>
            <a:r>
              <a:rPr lang="en-US" dirty="0">
                <a:latin typeface="Times Neue Roman" panose="020B0604020202020204" charset="0"/>
              </a:rPr>
              <a:t>)</a:t>
            </a:r>
          </a:p>
        </p:txBody>
      </p:sp>
      <p:sp>
        <p:nvSpPr>
          <p:cNvPr id="3" name="Content Placeholder 2">
            <a:extLst>
              <a:ext uri="{FF2B5EF4-FFF2-40B4-BE49-F238E27FC236}">
                <a16:creationId xmlns:a16="http://schemas.microsoft.com/office/drawing/2014/main" id="{D192BDC8-5A42-424A-8530-9C246E862C72}"/>
              </a:ext>
            </a:extLst>
          </p:cNvPr>
          <p:cNvSpPr>
            <a:spLocks noGrp="1"/>
          </p:cNvSpPr>
          <p:nvPr>
            <p:ph idx="1"/>
          </p:nvPr>
        </p:nvSpPr>
        <p:spPr>
          <a:xfrm>
            <a:off x="3180159" y="2057401"/>
            <a:ext cx="11927682" cy="7784306"/>
          </a:xfrm>
          <a:noFill/>
        </p:spPr>
        <p:txBody>
          <a:bodyPr>
            <a:normAutofit fontScale="92500" lnSpcReduction="10000"/>
          </a:bodyPr>
          <a:lstStyle/>
          <a:p>
            <a:pPr>
              <a:lnSpc>
                <a:spcPct val="110000"/>
              </a:lnSpc>
              <a:spcBef>
                <a:spcPts val="450"/>
              </a:spcBef>
              <a:defRPr/>
            </a:pPr>
            <a:r>
              <a:rPr lang="en-US" sz="4200" dirty="0">
                <a:latin typeface="Times Neue Roman" panose="020B0604020202020204" charset="0"/>
              </a:rPr>
              <a:t>Theo </a:t>
            </a:r>
            <a:r>
              <a:rPr lang="en-US" sz="4200" dirty="0" err="1">
                <a:latin typeface="Times Neue Roman" panose="020B0604020202020204" charset="0"/>
              </a:rPr>
              <a:t>hình</a:t>
            </a:r>
            <a:r>
              <a:rPr lang="en-US" sz="4200" dirty="0">
                <a:latin typeface="Times Neue Roman" panose="020B0604020202020204" charset="0"/>
              </a:rPr>
              <a:t> </a:t>
            </a:r>
            <a:r>
              <a:rPr lang="en-US" sz="4200" dirty="0" err="1">
                <a:latin typeface="Times Neue Roman" panose="020B0604020202020204" charset="0"/>
              </a:rPr>
              <a:t>thức</a:t>
            </a:r>
            <a:r>
              <a:rPr lang="en-US" sz="4200" dirty="0">
                <a:latin typeface="Times Neue Roman" panose="020B0604020202020204" charset="0"/>
              </a:rPr>
              <a:t> </a:t>
            </a:r>
            <a:r>
              <a:rPr lang="en-US" sz="4200" dirty="0" err="1">
                <a:latin typeface="Times Neue Roman" panose="020B0604020202020204" charset="0"/>
              </a:rPr>
              <a:t>pháp</a:t>
            </a:r>
            <a:r>
              <a:rPr lang="en-US" sz="4200" dirty="0">
                <a:latin typeface="Times Neue Roman" panose="020B0604020202020204" charset="0"/>
              </a:rPr>
              <a:t> </a:t>
            </a:r>
            <a:r>
              <a:rPr lang="en-US" sz="4200" dirty="0" err="1">
                <a:latin typeface="Times Neue Roman" panose="020B0604020202020204" charset="0"/>
              </a:rPr>
              <a:t>lý</a:t>
            </a:r>
            <a:r>
              <a:rPr lang="en-US" sz="4200" dirty="0">
                <a:latin typeface="Times Neue Roman" panose="020B0604020202020204" charset="0"/>
              </a:rPr>
              <a:t> </a:t>
            </a:r>
            <a:r>
              <a:rPr lang="en-US" sz="4200" dirty="0" err="1">
                <a:latin typeface="Times Neue Roman" panose="020B0604020202020204" charset="0"/>
              </a:rPr>
              <a:t>của</a:t>
            </a:r>
            <a:r>
              <a:rPr lang="en-US" sz="4200" dirty="0">
                <a:latin typeface="Times Neue Roman" panose="020B0604020202020204" charset="0"/>
              </a:rPr>
              <a:t> </a:t>
            </a:r>
            <a:r>
              <a:rPr lang="en-US" sz="4200" dirty="0" err="1">
                <a:latin typeface="Times Neue Roman" panose="020B0604020202020204" charset="0"/>
              </a:rPr>
              <a:t>tổ</a:t>
            </a:r>
            <a:r>
              <a:rPr lang="en-US" sz="4200" dirty="0">
                <a:latin typeface="Times Neue Roman" panose="020B0604020202020204" charset="0"/>
              </a:rPr>
              <a:t> </a:t>
            </a:r>
            <a:r>
              <a:rPr lang="en-US" sz="4200" dirty="0" err="1">
                <a:latin typeface="Times Neue Roman" panose="020B0604020202020204" charset="0"/>
              </a:rPr>
              <a:t>chức</a:t>
            </a:r>
            <a:r>
              <a:rPr lang="en-US" sz="4200" dirty="0">
                <a:latin typeface="Times Neue Roman" panose="020B0604020202020204" charset="0"/>
              </a:rPr>
              <a:t>: </a:t>
            </a:r>
          </a:p>
          <a:p>
            <a:pPr marL="1035845" lvl="1" indent="-519113">
              <a:lnSpc>
                <a:spcPct val="110000"/>
              </a:lnSpc>
              <a:spcBef>
                <a:spcPts val="450"/>
              </a:spcBef>
              <a:buClr>
                <a:schemeClr val="accent2">
                  <a:lumMod val="50000"/>
                  <a:lumOff val="50000"/>
                </a:schemeClr>
              </a:buClr>
              <a:buSzPct val="80000"/>
              <a:defRPr/>
            </a:pPr>
            <a:r>
              <a:rPr lang="en-US" sz="3000" dirty="0" err="1">
                <a:latin typeface="Times Neue Roman" panose="020B0604020202020204" charset="0"/>
              </a:rPr>
              <a:t>Công</a:t>
            </a:r>
            <a:r>
              <a:rPr lang="en-US" sz="3000" dirty="0">
                <a:latin typeface="Times Neue Roman" panose="020B0604020202020204" charset="0"/>
              </a:rPr>
              <a:t> ty TNHH </a:t>
            </a:r>
          </a:p>
          <a:p>
            <a:pPr marL="1035845" lvl="1" indent="-519113">
              <a:lnSpc>
                <a:spcPct val="110000"/>
              </a:lnSpc>
              <a:spcBef>
                <a:spcPts val="450"/>
              </a:spcBef>
              <a:buClr>
                <a:schemeClr val="accent2">
                  <a:lumMod val="50000"/>
                  <a:lumOff val="50000"/>
                </a:schemeClr>
              </a:buClr>
              <a:buSzPct val="80000"/>
              <a:defRPr/>
            </a:pPr>
            <a:r>
              <a:rPr lang="en-US" sz="3000" dirty="0" err="1">
                <a:latin typeface="Times Neue Roman" panose="020B0604020202020204" charset="0"/>
              </a:rPr>
              <a:t>Công</a:t>
            </a:r>
            <a:r>
              <a:rPr lang="en-US" sz="3000" dirty="0">
                <a:latin typeface="Times Neue Roman" panose="020B0604020202020204" charset="0"/>
              </a:rPr>
              <a:t> ty </a:t>
            </a:r>
            <a:r>
              <a:rPr lang="en-US" sz="3000" dirty="0" err="1">
                <a:latin typeface="Times Neue Roman" panose="020B0604020202020204" charset="0"/>
              </a:rPr>
              <a:t>cổ</a:t>
            </a:r>
            <a:r>
              <a:rPr lang="en-US" sz="3000" dirty="0">
                <a:latin typeface="Times Neue Roman" panose="020B0604020202020204" charset="0"/>
              </a:rPr>
              <a:t> </a:t>
            </a:r>
            <a:r>
              <a:rPr lang="en-US" sz="3000" dirty="0" err="1">
                <a:latin typeface="Times Neue Roman" panose="020B0604020202020204" charset="0"/>
              </a:rPr>
              <a:t>phần</a:t>
            </a:r>
            <a:r>
              <a:rPr lang="en-US" sz="3000" dirty="0">
                <a:latin typeface="Times Neue Roman" panose="020B0604020202020204" charset="0"/>
              </a:rPr>
              <a:t> </a:t>
            </a:r>
          </a:p>
          <a:p>
            <a:pPr marL="1035845" lvl="1" indent="-519113">
              <a:lnSpc>
                <a:spcPct val="110000"/>
              </a:lnSpc>
              <a:spcBef>
                <a:spcPts val="450"/>
              </a:spcBef>
              <a:buClr>
                <a:schemeClr val="accent2">
                  <a:lumMod val="50000"/>
                  <a:lumOff val="50000"/>
                </a:schemeClr>
              </a:buClr>
              <a:buSzPct val="80000"/>
              <a:defRPr/>
            </a:pPr>
            <a:r>
              <a:rPr lang="en-US" sz="3000" dirty="0" err="1">
                <a:latin typeface="Times Neue Roman" panose="020B0604020202020204" charset="0"/>
              </a:rPr>
              <a:t>Hợp</a:t>
            </a:r>
            <a:r>
              <a:rPr lang="en-US" sz="3000" dirty="0">
                <a:latin typeface="Times Neue Roman" panose="020B0604020202020204" charset="0"/>
              </a:rPr>
              <a:t> </a:t>
            </a:r>
            <a:r>
              <a:rPr lang="en-US" sz="3000" dirty="0" err="1">
                <a:latin typeface="Times Neue Roman" panose="020B0604020202020204" charset="0"/>
              </a:rPr>
              <a:t>tác</a:t>
            </a:r>
            <a:r>
              <a:rPr lang="en-US" sz="3000" dirty="0">
                <a:latin typeface="Times Neue Roman" panose="020B0604020202020204" charset="0"/>
              </a:rPr>
              <a:t> </a:t>
            </a:r>
            <a:r>
              <a:rPr lang="en-US" sz="3000" dirty="0" err="1">
                <a:latin typeface="Times Neue Roman" panose="020B0604020202020204" charset="0"/>
              </a:rPr>
              <a:t>xã</a:t>
            </a:r>
            <a:r>
              <a:rPr lang="en-US" sz="3000" dirty="0">
                <a:latin typeface="Times Neue Roman" panose="020B0604020202020204" charset="0"/>
              </a:rPr>
              <a:t> </a:t>
            </a:r>
          </a:p>
          <a:p>
            <a:pPr marL="1035845" lvl="1" indent="-519113">
              <a:lnSpc>
                <a:spcPct val="110000"/>
              </a:lnSpc>
              <a:spcBef>
                <a:spcPts val="450"/>
              </a:spcBef>
              <a:buClr>
                <a:schemeClr val="accent2">
                  <a:lumMod val="50000"/>
                  <a:lumOff val="50000"/>
                </a:schemeClr>
              </a:buClr>
              <a:buSzPct val="80000"/>
              <a:defRPr/>
            </a:pPr>
            <a:r>
              <a:rPr lang="en-US" sz="3000" dirty="0" err="1">
                <a:latin typeface="Times Neue Roman" panose="020B0604020202020204" charset="0"/>
              </a:rPr>
              <a:t>Cửa</a:t>
            </a:r>
            <a:r>
              <a:rPr lang="en-US" sz="3000" dirty="0">
                <a:latin typeface="Times Neue Roman" panose="020B0604020202020204" charset="0"/>
              </a:rPr>
              <a:t> </a:t>
            </a:r>
            <a:r>
              <a:rPr lang="en-US" sz="3000" dirty="0" err="1">
                <a:latin typeface="Times Neue Roman" panose="020B0604020202020204" charset="0"/>
              </a:rPr>
              <a:t>hàng</a:t>
            </a:r>
            <a:r>
              <a:rPr lang="en-US" sz="3000" dirty="0">
                <a:latin typeface="Times Neue Roman" panose="020B0604020202020204" charset="0"/>
              </a:rPr>
              <a:t> </a:t>
            </a:r>
            <a:r>
              <a:rPr lang="en-US" sz="3000" dirty="0" err="1">
                <a:latin typeface="Times Neue Roman" panose="020B0604020202020204" charset="0"/>
              </a:rPr>
              <a:t>tự</a:t>
            </a:r>
            <a:r>
              <a:rPr lang="en-US" sz="3000" dirty="0">
                <a:latin typeface="Times Neue Roman" panose="020B0604020202020204" charset="0"/>
              </a:rPr>
              <a:t> </a:t>
            </a:r>
            <a:r>
              <a:rPr lang="en-US" sz="3000" dirty="0" err="1">
                <a:latin typeface="Times Neue Roman" panose="020B0604020202020204" charset="0"/>
              </a:rPr>
              <a:t>doanh</a:t>
            </a:r>
            <a:r>
              <a:rPr lang="en-US" sz="3000" dirty="0">
                <a:latin typeface="Times Neue Roman" panose="020B0604020202020204" charset="0"/>
              </a:rPr>
              <a:t>…</a:t>
            </a:r>
          </a:p>
          <a:p>
            <a:pPr>
              <a:lnSpc>
                <a:spcPct val="110000"/>
              </a:lnSpc>
              <a:spcBef>
                <a:spcPts val="450"/>
              </a:spcBef>
              <a:defRPr/>
            </a:pPr>
            <a:r>
              <a:rPr lang="en-US" sz="4200" dirty="0">
                <a:latin typeface="Times Neue Roman" panose="020B0604020202020204" charset="0"/>
              </a:rPr>
              <a:t>Theo </a:t>
            </a:r>
            <a:r>
              <a:rPr lang="en-US" sz="4200" dirty="0" err="1">
                <a:latin typeface="Times Neue Roman" panose="020B0604020202020204" charset="0"/>
              </a:rPr>
              <a:t>phương</a:t>
            </a:r>
            <a:r>
              <a:rPr lang="en-US" sz="4200" dirty="0">
                <a:latin typeface="Times Neue Roman" panose="020B0604020202020204" charset="0"/>
              </a:rPr>
              <a:t> </a:t>
            </a:r>
            <a:r>
              <a:rPr lang="en-US" sz="4200" dirty="0" err="1">
                <a:latin typeface="Times Neue Roman" panose="020B0604020202020204" charset="0"/>
              </a:rPr>
              <a:t>thức</a:t>
            </a:r>
            <a:r>
              <a:rPr lang="en-US" sz="4200" dirty="0">
                <a:latin typeface="Times Neue Roman" panose="020B0604020202020204" charset="0"/>
              </a:rPr>
              <a:t> </a:t>
            </a:r>
            <a:r>
              <a:rPr lang="en-US" sz="4200" dirty="0" err="1">
                <a:latin typeface="Times Neue Roman" panose="020B0604020202020204" charset="0"/>
              </a:rPr>
              <a:t>tiếp</a:t>
            </a:r>
            <a:r>
              <a:rPr lang="en-US" sz="4200" dirty="0">
                <a:latin typeface="Times Neue Roman" panose="020B0604020202020204" charset="0"/>
              </a:rPr>
              <a:t> </a:t>
            </a:r>
            <a:r>
              <a:rPr lang="en-US" sz="4200" dirty="0" err="1">
                <a:latin typeface="Times Neue Roman" panose="020B0604020202020204" charset="0"/>
              </a:rPr>
              <a:t>xúc</a:t>
            </a:r>
            <a:r>
              <a:rPr lang="en-US" sz="4200" dirty="0">
                <a:latin typeface="Times Neue Roman" panose="020B0604020202020204" charset="0"/>
              </a:rPr>
              <a:t> </a:t>
            </a:r>
            <a:r>
              <a:rPr lang="en-US" sz="4200" dirty="0" err="1">
                <a:latin typeface="Times Neue Roman" panose="020B0604020202020204" charset="0"/>
              </a:rPr>
              <a:t>với</a:t>
            </a:r>
            <a:r>
              <a:rPr lang="en-US" sz="4200" dirty="0">
                <a:latin typeface="Times Neue Roman" panose="020B0604020202020204" charset="0"/>
              </a:rPr>
              <a:t> </a:t>
            </a:r>
            <a:r>
              <a:rPr lang="en-US" sz="4200" dirty="0" err="1">
                <a:latin typeface="Times Neue Roman" panose="020B0604020202020204" charset="0"/>
              </a:rPr>
              <a:t>khách</a:t>
            </a:r>
            <a:r>
              <a:rPr lang="en-US" sz="4200" dirty="0">
                <a:latin typeface="Times Neue Roman" panose="020B0604020202020204" charset="0"/>
              </a:rPr>
              <a:t> </a:t>
            </a:r>
            <a:r>
              <a:rPr lang="en-US" sz="4200" dirty="0" err="1">
                <a:latin typeface="Times Neue Roman" panose="020B0604020202020204" charset="0"/>
              </a:rPr>
              <a:t>hàng</a:t>
            </a:r>
            <a:r>
              <a:rPr lang="en-US" sz="4200" dirty="0">
                <a:latin typeface="Times Neue Roman" panose="020B0604020202020204" charset="0"/>
              </a:rPr>
              <a:t>: </a:t>
            </a:r>
          </a:p>
          <a:p>
            <a:pPr marL="1035845" lvl="1" indent="-519113">
              <a:lnSpc>
                <a:spcPct val="110000"/>
              </a:lnSpc>
              <a:spcBef>
                <a:spcPts val="450"/>
              </a:spcBef>
              <a:buClr>
                <a:schemeClr val="accent2">
                  <a:lumMod val="50000"/>
                  <a:lumOff val="50000"/>
                </a:schemeClr>
              </a:buClr>
              <a:buSzPct val="80000"/>
              <a:defRPr/>
            </a:pPr>
            <a:r>
              <a:rPr lang="en-US" sz="3900" dirty="0">
                <a:latin typeface="Times Neue Roman" panose="020B0604020202020204" charset="0"/>
              </a:rPr>
              <a:t> </a:t>
            </a:r>
            <a:r>
              <a:rPr lang="en-US" sz="3900" dirty="0" err="1">
                <a:latin typeface="Times Neue Roman" panose="020B0604020202020204" charset="0"/>
              </a:rPr>
              <a:t>Trực</a:t>
            </a:r>
            <a:r>
              <a:rPr lang="en-US" sz="3900" dirty="0">
                <a:latin typeface="Times Neue Roman" panose="020B0604020202020204" charset="0"/>
              </a:rPr>
              <a:t> </a:t>
            </a:r>
            <a:r>
              <a:rPr lang="en-US" sz="3900" dirty="0" err="1">
                <a:latin typeface="Times Neue Roman" panose="020B0604020202020204" charset="0"/>
              </a:rPr>
              <a:t>tiếp</a:t>
            </a:r>
            <a:r>
              <a:rPr lang="en-US" sz="3900" dirty="0">
                <a:latin typeface="Times Neue Roman" panose="020B0604020202020204" charset="0"/>
              </a:rPr>
              <a:t>:</a:t>
            </a:r>
          </a:p>
          <a:p>
            <a:pPr lvl="3">
              <a:lnSpc>
                <a:spcPct val="110000"/>
              </a:lnSpc>
              <a:spcBef>
                <a:spcPts val="450"/>
              </a:spcBef>
              <a:buFont typeface="Wingdings" charset="2"/>
              <a:buChar char="ü"/>
              <a:defRPr/>
            </a:pPr>
            <a:r>
              <a:rPr lang="en-US" sz="3300" dirty="0" err="1">
                <a:latin typeface="Times Neue Roman" panose="020B0604020202020204" charset="0"/>
              </a:rPr>
              <a:t>Tại</a:t>
            </a:r>
            <a:r>
              <a:rPr lang="en-US" sz="3300" dirty="0">
                <a:latin typeface="Times Neue Roman" panose="020B0604020202020204" charset="0"/>
              </a:rPr>
              <a:t> </a:t>
            </a:r>
            <a:r>
              <a:rPr lang="en-US" sz="3300" dirty="0" err="1">
                <a:latin typeface="Times Neue Roman" panose="020B0604020202020204" charset="0"/>
              </a:rPr>
              <a:t>cửa</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p>
          <a:p>
            <a:pPr lvl="3">
              <a:lnSpc>
                <a:spcPct val="110000"/>
              </a:lnSpc>
              <a:spcBef>
                <a:spcPts val="450"/>
              </a:spcBef>
              <a:buFont typeface="Wingdings" charset="2"/>
              <a:buChar char="ü"/>
              <a:defRPr/>
            </a:pPr>
            <a:r>
              <a:rPr lang="en-US" sz="3300" dirty="0" err="1">
                <a:latin typeface="Times Neue Roman" panose="020B0604020202020204" charset="0"/>
              </a:rPr>
              <a:t>Tại</a:t>
            </a:r>
            <a:r>
              <a:rPr lang="en-US" sz="3300" dirty="0">
                <a:latin typeface="Times Neue Roman" panose="020B0604020202020204" charset="0"/>
              </a:rPr>
              <a:t> </a:t>
            </a:r>
            <a:r>
              <a:rPr lang="en-US" sz="3300" dirty="0" err="1">
                <a:latin typeface="Times Neue Roman" panose="020B0604020202020204" charset="0"/>
              </a:rPr>
              <a:t>nhà</a:t>
            </a:r>
            <a:r>
              <a:rPr lang="en-US" sz="3300" dirty="0">
                <a:latin typeface="Times Neue Roman" panose="020B0604020202020204" charset="0"/>
              </a:rPr>
              <a:t>/</a:t>
            </a:r>
            <a:r>
              <a:rPr lang="en-US" sz="3300" dirty="0" err="1">
                <a:latin typeface="Times Neue Roman" panose="020B0604020202020204" charset="0"/>
              </a:rPr>
              <a:t>địa</a:t>
            </a:r>
            <a:r>
              <a:rPr lang="en-US" sz="3300" dirty="0">
                <a:latin typeface="Times Neue Roman" panose="020B0604020202020204" charset="0"/>
              </a:rPr>
              <a:t> </a:t>
            </a:r>
            <a:r>
              <a:rPr lang="en-US" sz="3300" dirty="0" err="1">
                <a:latin typeface="Times Neue Roman" panose="020B0604020202020204" charset="0"/>
              </a:rPr>
              <a:t>điểm</a:t>
            </a:r>
            <a:r>
              <a:rPr lang="en-US" sz="3300" dirty="0">
                <a:latin typeface="Times Neue Roman" panose="020B0604020202020204" charset="0"/>
              </a:rPr>
              <a:t> </a:t>
            </a:r>
            <a:r>
              <a:rPr lang="en-US" sz="3300" dirty="0" err="1">
                <a:latin typeface="Times Neue Roman" panose="020B0604020202020204" charset="0"/>
              </a:rPr>
              <a:t>của</a:t>
            </a:r>
            <a:r>
              <a:rPr lang="en-US" sz="3300" dirty="0">
                <a:latin typeface="Times Neue Roman" panose="020B0604020202020204" charset="0"/>
              </a:rPr>
              <a:t> KH… </a:t>
            </a:r>
            <a:endParaRPr lang="en-US" sz="3900" dirty="0">
              <a:latin typeface="Times Neue Roman" panose="020B0604020202020204" charset="0"/>
            </a:endParaRPr>
          </a:p>
          <a:p>
            <a:pPr marL="1035845" lvl="1" indent="-519113">
              <a:lnSpc>
                <a:spcPct val="110000"/>
              </a:lnSpc>
              <a:spcBef>
                <a:spcPts val="450"/>
              </a:spcBef>
              <a:buClr>
                <a:schemeClr val="accent2">
                  <a:lumMod val="50000"/>
                  <a:lumOff val="50000"/>
                </a:schemeClr>
              </a:buClr>
              <a:buSzPct val="80000"/>
              <a:defRPr/>
            </a:pPr>
            <a:r>
              <a:rPr lang="en-US" sz="3900" dirty="0" err="1">
                <a:latin typeface="Times Neue Roman" panose="020B0604020202020204" charset="0"/>
              </a:rPr>
              <a:t>Gián</a:t>
            </a:r>
            <a:r>
              <a:rPr lang="en-US" sz="3900" dirty="0">
                <a:latin typeface="Times Neue Roman" panose="020B0604020202020204" charset="0"/>
              </a:rPr>
              <a:t> </a:t>
            </a:r>
            <a:r>
              <a:rPr lang="en-US" sz="3900" dirty="0" err="1">
                <a:latin typeface="Times Neue Roman" panose="020B0604020202020204" charset="0"/>
              </a:rPr>
              <a:t>tiếp</a:t>
            </a:r>
            <a:r>
              <a:rPr lang="en-US" sz="3900" dirty="0">
                <a:latin typeface="Times Neue Roman" panose="020B0604020202020204" charset="0"/>
              </a:rPr>
              <a:t>:</a:t>
            </a:r>
          </a:p>
          <a:p>
            <a:pPr lvl="3">
              <a:lnSpc>
                <a:spcPct val="110000"/>
              </a:lnSpc>
              <a:spcBef>
                <a:spcPts val="450"/>
              </a:spcBef>
              <a:buFont typeface="Wingdings" charset="2"/>
              <a:buChar char="ü"/>
              <a:defRPr/>
            </a:pPr>
            <a:r>
              <a:rPr lang="en-US" sz="3300" dirty="0" err="1">
                <a:latin typeface="Times Neue Roman" panose="020B0604020202020204" charset="0"/>
              </a:rPr>
              <a:t>Máy</a:t>
            </a:r>
            <a:r>
              <a:rPr lang="en-US" sz="3300" dirty="0">
                <a:latin typeface="Times Neue Roman" panose="020B0604020202020204" charset="0"/>
              </a:rPr>
              <a:t> </a:t>
            </a:r>
            <a:r>
              <a:rPr lang="en-US" sz="3300" dirty="0" err="1">
                <a:latin typeface="Times Neue Roman" panose="020B0604020202020204" charset="0"/>
              </a:rPr>
              <a:t>bán</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tự</a:t>
            </a:r>
            <a:r>
              <a:rPr lang="en-US" sz="3300" dirty="0">
                <a:latin typeface="Times Neue Roman" panose="020B0604020202020204" charset="0"/>
              </a:rPr>
              <a:t> </a:t>
            </a:r>
            <a:r>
              <a:rPr lang="en-US" sz="3300" dirty="0" err="1">
                <a:latin typeface="Times Neue Roman" panose="020B0604020202020204" charset="0"/>
              </a:rPr>
              <a:t>động</a:t>
            </a:r>
            <a:r>
              <a:rPr lang="en-US" sz="3300" dirty="0">
                <a:latin typeface="Times Neue Roman" panose="020B0604020202020204" charset="0"/>
              </a:rPr>
              <a:t>; </a:t>
            </a:r>
          </a:p>
          <a:p>
            <a:pPr lvl="3">
              <a:lnSpc>
                <a:spcPct val="110000"/>
              </a:lnSpc>
              <a:spcBef>
                <a:spcPts val="450"/>
              </a:spcBef>
              <a:buFont typeface="Wingdings" charset="2"/>
              <a:buChar char="ü"/>
              <a:defRPr/>
            </a:pPr>
            <a:r>
              <a:rPr lang="en-US" sz="3300" dirty="0">
                <a:latin typeface="Times Neue Roman" panose="020B0604020202020204" charset="0"/>
              </a:rPr>
              <a:t>Bán </a:t>
            </a:r>
            <a:r>
              <a:rPr lang="en-US" sz="3300" dirty="0" err="1">
                <a:latin typeface="Times Neue Roman" panose="020B0604020202020204" charset="0"/>
              </a:rPr>
              <a:t>hàng</a:t>
            </a:r>
            <a:r>
              <a:rPr lang="en-US" sz="3300" dirty="0">
                <a:latin typeface="Times Neue Roman" panose="020B0604020202020204" charset="0"/>
              </a:rPr>
              <a:t> qua </a:t>
            </a:r>
            <a:r>
              <a:rPr lang="en-US" sz="3300" dirty="0" err="1">
                <a:latin typeface="Times Neue Roman" panose="020B0604020202020204" charset="0"/>
              </a:rPr>
              <a:t>mạng</a:t>
            </a:r>
            <a:r>
              <a:rPr lang="en-US" sz="3300" dirty="0">
                <a:latin typeface="Times Neue Roman" panose="020B0604020202020204" charset="0"/>
              </a:rPr>
              <a:t> Internet: email, </a:t>
            </a:r>
            <a:r>
              <a:rPr lang="en-US" sz="3300" dirty="0" err="1">
                <a:latin typeface="Times Neue Roman" panose="020B0604020202020204" charset="0"/>
              </a:rPr>
              <a:t>mạng</a:t>
            </a:r>
            <a:r>
              <a:rPr lang="en-US" sz="3300" dirty="0">
                <a:latin typeface="Times Neue Roman" panose="020B0604020202020204" charset="0"/>
              </a:rPr>
              <a:t> </a:t>
            </a:r>
            <a:r>
              <a:rPr lang="en-US" sz="3300" dirty="0" err="1">
                <a:latin typeface="Times Neue Roman" panose="020B0604020202020204" charset="0"/>
              </a:rPr>
              <a:t>xã</a:t>
            </a:r>
            <a:r>
              <a:rPr lang="en-US" sz="3300" dirty="0">
                <a:latin typeface="Times Neue Roman" panose="020B0604020202020204" charset="0"/>
              </a:rPr>
              <a:t> </a:t>
            </a:r>
            <a:r>
              <a:rPr lang="en-US" sz="3300" dirty="0" err="1">
                <a:latin typeface="Times Neue Roman" panose="020B0604020202020204" charset="0"/>
              </a:rPr>
              <a:t>hội</a:t>
            </a:r>
            <a:r>
              <a:rPr lang="en-US" sz="3300" dirty="0">
                <a:latin typeface="Times Neue Roman" panose="020B0604020202020204" charset="0"/>
              </a:rPr>
              <a:t>; </a:t>
            </a:r>
          </a:p>
          <a:p>
            <a:pPr lvl="3">
              <a:lnSpc>
                <a:spcPct val="110000"/>
              </a:lnSpc>
              <a:spcBef>
                <a:spcPts val="450"/>
              </a:spcBef>
              <a:buFont typeface="Wingdings" charset="2"/>
              <a:buChar char="ü"/>
              <a:defRPr/>
            </a:pPr>
            <a:r>
              <a:rPr lang="en-US" sz="3300" dirty="0">
                <a:latin typeface="Times Neue Roman" panose="020B0604020202020204" charset="0"/>
              </a:rPr>
              <a:t>Bán </a:t>
            </a:r>
            <a:r>
              <a:rPr lang="en-US" sz="3300" dirty="0" err="1">
                <a:latin typeface="Times Neue Roman" panose="020B0604020202020204" charset="0"/>
              </a:rPr>
              <a:t>hàng</a:t>
            </a:r>
            <a:r>
              <a:rPr lang="en-US" sz="3300" dirty="0">
                <a:latin typeface="Times Neue Roman" panose="020B0604020202020204" charset="0"/>
              </a:rPr>
              <a:t> qua </a:t>
            </a:r>
            <a:r>
              <a:rPr lang="en-US" sz="3300" dirty="0" err="1">
                <a:latin typeface="Times Neue Roman" panose="020B0604020202020204" charset="0"/>
              </a:rPr>
              <a:t>thư</a:t>
            </a:r>
            <a:r>
              <a:rPr lang="en-US" sz="3300" dirty="0">
                <a:latin typeface="Times Neue Roman" panose="020B0604020202020204" charset="0"/>
              </a:rPr>
              <a:t>, </a:t>
            </a:r>
            <a:r>
              <a:rPr lang="en-US" sz="3300" dirty="0" err="1">
                <a:latin typeface="Times Neue Roman" panose="020B0604020202020204" charset="0"/>
              </a:rPr>
              <a:t>điện</a:t>
            </a:r>
            <a:r>
              <a:rPr lang="en-US" sz="3300" dirty="0">
                <a:latin typeface="Times Neue Roman" panose="020B0604020202020204" charset="0"/>
              </a:rPr>
              <a:t> </a:t>
            </a:r>
            <a:r>
              <a:rPr lang="en-US" sz="3300" dirty="0" err="1">
                <a:latin typeface="Times Neue Roman" panose="020B0604020202020204" charset="0"/>
              </a:rPr>
              <a:t>thoại</a:t>
            </a:r>
            <a:r>
              <a:rPr lang="en-US" sz="3300" dirty="0">
                <a:latin typeface="Times Neue Roman" panose="020B0604020202020204" charset="0"/>
              </a:rPr>
              <a:t>…</a:t>
            </a:r>
          </a:p>
        </p:txBody>
      </p:sp>
    </p:spTree>
    <p:extLst>
      <p:ext uri="{BB962C8B-B14F-4D97-AF65-F5344CB8AC3E}">
        <p14:creationId xmlns:p14="http://schemas.microsoft.com/office/powerpoint/2010/main" val="275381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D57A-3E6D-FD44-A54B-52407C2A87B8}"/>
              </a:ext>
            </a:extLst>
          </p:cNvPr>
          <p:cNvSpPr>
            <a:spLocks noGrp="1"/>
          </p:cNvSpPr>
          <p:nvPr>
            <p:ph type="title"/>
          </p:nvPr>
        </p:nvSpPr>
        <p:spPr>
          <a:xfrm>
            <a:off x="4450557" y="114300"/>
            <a:ext cx="9858375" cy="1574007"/>
          </a:xfrm>
        </p:spPr>
        <p:txBody>
          <a:bodyPr>
            <a:normAutofit/>
          </a:bodyPr>
          <a:lstStyle/>
          <a:p>
            <a:pPr>
              <a:lnSpc>
                <a:spcPct val="150000"/>
              </a:lnSpc>
              <a:defRPr/>
            </a:pPr>
            <a:r>
              <a:rPr lang="en-US" dirty="0" err="1">
                <a:latin typeface="Times Neue Roman" panose="020B0604020202020204" charset="0"/>
              </a:rPr>
              <a:t>Phân</a:t>
            </a:r>
            <a:r>
              <a:rPr lang="en-US" dirty="0">
                <a:latin typeface="Times Neue Roman" panose="020B0604020202020204" charset="0"/>
              </a:rPr>
              <a:t> </a:t>
            </a:r>
            <a:r>
              <a:rPr lang="en-US" dirty="0" err="1">
                <a:latin typeface="Times Neue Roman" panose="020B0604020202020204" charset="0"/>
              </a:rPr>
              <a:t>loại</a:t>
            </a:r>
            <a:r>
              <a:rPr lang="en-US" dirty="0">
                <a:latin typeface="Times Neue Roman" panose="020B0604020202020204" charset="0"/>
              </a:rPr>
              <a:t> </a:t>
            </a: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tt</a:t>
            </a:r>
            <a:r>
              <a:rPr lang="en-US" dirty="0">
                <a:latin typeface="Times Neue Roman" panose="020B0604020202020204" charset="0"/>
              </a:rPr>
              <a:t>)</a:t>
            </a:r>
          </a:p>
        </p:txBody>
      </p:sp>
      <p:sp>
        <p:nvSpPr>
          <p:cNvPr id="3" name="Content Placeholder 2">
            <a:extLst>
              <a:ext uri="{FF2B5EF4-FFF2-40B4-BE49-F238E27FC236}">
                <a16:creationId xmlns:a16="http://schemas.microsoft.com/office/drawing/2014/main" id="{9BB2BB6A-580D-FA4B-A059-2BFB1812A536}"/>
              </a:ext>
            </a:extLst>
          </p:cNvPr>
          <p:cNvSpPr>
            <a:spLocks noGrp="1"/>
          </p:cNvSpPr>
          <p:nvPr>
            <p:ph idx="1"/>
          </p:nvPr>
        </p:nvSpPr>
        <p:spPr>
          <a:xfrm>
            <a:off x="3086100" y="2271713"/>
            <a:ext cx="13296900" cy="7558088"/>
          </a:xfrm>
        </p:spPr>
        <p:txBody>
          <a:bodyPr>
            <a:normAutofit/>
          </a:bodyPr>
          <a:lstStyle/>
          <a:p>
            <a:pPr>
              <a:defRPr/>
            </a:pPr>
            <a:r>
              <a:rPr lang="en-US" sz="3600" dirty="0" err="1">
                <a:latin typeface="Times Neue Roman" panose="020B0604020202020204" charset="0"/>
              </a:rPr>
              <a:t>Phân</a:t>
            </a:r>
            <a:r>
              <a:rPr lang="en-US" sz="3600" dirty="0">
                <a:latin typeface="Times Neue Roman" panose="020B0604020202020204" charset="0"/>
              </a:rPr>
              <a:t> </a:t>
            </a:r>
            <a:r>
              <a:rPr lang="en-US" sz="3600" dirty="0" err="1">
                <a:latin typeface="Times Neue Roman" panose="020B0604020202020204" charset="0"/>
              </a:rPr>
              <a:t>loại</a:t>
            </a:r>
            <a:r>
              <a:rPr lang="en-US" sz="3600" dirty="0">
                <a:latin typeface="Times Neue Roman" panose="020B0604020202020204" charset="0"/>
              </a:rPr>
              <a:t> </a:t>
            </a:r>
            <a:r>
              <a:rPr lang="en-US" sz="3600" dirty="0" err="1">
                <a:latin typeface="Times Neue Roman" panose="020B0604020202020204" charset="0"/>
              </a:rPr>
              <a:t>theo</a:t>
            </a:r>
            <a:r>
              <a:rPr lang="en-US" sz="3600" dirty="0">
                <a:latin typeface="Times Neue Roman" panose="020B0604020202020204" charset="0"/>
              </a:rPr>
              <a:t> </a:t>
            </a:r>
            <a:r>
              <a:rPr lang="en-US" sz="3600" dirty="0" err="1">
                <a:latin typeface="Times Neue Roman" panose="020B0604020202020204" charset="0"/>
              </a:rPr>
              <a:t>cấp</a:t>
            </a:r>
            <a:r>
              <a:rPr lang="en-US" sz="3600" dirty="0">
                <a:latin typeface="Times Neue Roman" panose="020B0604020202020204" charset="0"/>
              </a:rPr>
              <a:t> </a:t>
            </a:r>
            <a:r>
              <a:rPr lang="en-US" sz="3600" dirty="0" err="1">
                <a:latin typeface="Times Neue Roman" panose="020B0604020202020204" charset="0"/>
              </a:rPr>
              <a:t>độ</a:t>
            </a:r>
            <a:r>
              <a:rPr lang="en-US" sz="3600" dirty="0">
                <a:latin typeface="Times Neue Roman" panose="020B0604020202020204" charset="0"/>
              </a:rPr>
              <a:t> </a:t>
            </a:r>
            <a:r>
              <a:rPr lang="en-US" sz="3600" dirty="0" err="1">
                <a:latin typeface="Times Neue Roman" panose="020B0604020202020204" charset="0"/>
              </a:rPr>
              <a:t>kênh</a:t>
            </a:r>
            <a:r>
              <a:rPr lang="en-US" sz="3600" dirty="0">
                <a:latin typeface="Times Neue Roman" panose="020B0604020202020204" charset="0"/>
              </a:rPr>
              <a:t> </a:t>
            </a:r>
            <a:r>
              <a:rPr lang="en-US" sz="3600" dirty="0" err="1">
                <a:latin typeface="Times Neue Roman" panose="020B0604020202020204" charset="0"/>
              </a:rPr>
              <a:t>phân</a:t>
            </a:r>
            <a:r>
              <a:rPr lang="en-US" sz="3600" dirty="0">
                <a:latin typeface="Times Neue Roman" panose="020B0604020202020204" charset="0"/>
              </a:rPr>
              <a:t> </a:t>
            </a:r>
            <a:r>
              <a:rPr lang="en-US" sz="3600" dirty="0" err="1">
                <a:latin typeface="Times Neue Roman" panose="020B0604020202020204" charset="0"/>
              </a:rPr>
              <a:t>phối</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chức</a:t>
            </a:r>
            <a:r>
              <a:rPr lang="en-US" sz="3600" dirty="0">
                <a:latin typeface="Times Neue Roman" panose="020B0604020202020204" charset="0"/>
              </a:rPr>
              <a:t> </a:t>
            </a:r>
            <a:r>
              <a:rPr lang="en-US" sz="3600" dirty="0" err="1">
                <a:latin typeface="Times Neue Roman" panose="020B0604020202020204" charset="0"/>
              </a:rPr>
              <a:t>năng</a:t>
            </a:r>
            <a:r>
              <a:rPr lang="en-US" sz="3600" dirty="0">
                <a:latin typeface="Times Neue Roman" panose="020B0604020202020204" charset="0"/>
              </a:rPr>
              <a:t> </a:t>
            </a:r>
            <a:r>
              <a:rPr lang="en-US" sz="3600" dirty="0" err="1">
                <a:latin typeface="Times Neue Roman" panose="020B0604020202020204" charset="0"/>
              </a:rPr>
              <a:t>của</a:t>
            </a:r>
            <a:r>
              <a:rPr lang="en-US" sz="3600" dirty="0">
                <a:latin typeface="Times Neue Roman" panose="020B0604020202020204" charset="0"/>
              </a:rPr>
              <a:t> </a:t>
            </a:r>
            <a:r>
              <a:rPr lang="en-US" sz="3600" dirty="0" err="1">
                <a:latin typeface="Times Neue Roman" panose="020B0604020202020204" charset="0"/>
              </a:rPr>
              <a:t>nhà</a:t>
            </a:r>
            <a:r>
              <a:rPr lang="en-US" sz="3600" dirty="0">
                <a:latin typeface="Times Neue Roman" panose="020B0604020202020204" charset="0"/>
              </a:rPr>
              <a:t> </a:t>
            </a:r>
            <a:r>
              <a:rPr lang="en-US" sz="3600" dirty="0" err="1">
                <a:latin typeface="Times Neue Roman" panose="020B0604020202020204" charset="0"/>
              </a:rPr>
              <a:t>bán</a:t>
            </a:r>
            <a:r>
              <a:rPr lang="en-US" sz="3600" dirty="0">
                <a:latin typeface="Times Neue Roman" panose="020B0604020202020204" charset="0"/>
              </a:rPr>
              <a:t> </a:t>
            </a:r>
            <a:r>
              <a:rPr lang="en-US" sz="3600" dirty="0" err="1">
                <a:latin typeface="Times Neue Roman" panose="020B0604020202020204" charset="0"/>
              </a:rPr>
              <a:t>lẻ</a:t>
            </a:r>
            <a:r>
              <a:rPr lang="en-US" sz="3600" dirty="0">
                <a:latin typeface="Times Neue Roman" panose="020B0604020202020204" charset="0"/>
              </a:rPr>
              <a:t>:</a:t>
            </a:r>
          </a:p>
          <a:p>
            <a:pPr lvl="1">
              <a:defRPr/>
            </a:pPr>
            <a:r>
              <a:rPr lang="en-US" sz="3000" dirty="0">
                <a:latin typeface="Times Neue Roman" panose="020B0604020202020204" charset="0"/>
              </a:rPr>
              <a:t>NBL </a:t>
            </a:r>
            <a:r>
              <a:rPr lang="en-US" sz="3000" dirty="0" err="1">
                <a:latin typeface="Times Neue Roman" panose="020B0604020202020204" charset="0"/>
              </a:rPr>
              <a:t>thuộc</a:t>
            </a:r>
            <a:r>
              <a:rPr lang="en-US" sz="3000" dirty="0">
                <a:latin typeface="Times Neue Roman" panose="020B0604020202020204" charset="0"/>
              </a:rPr>
              <a:t> </a:t>
            </a:r>
            <a:r>
              <a:rPr lang="en-US" sz="3000" dirty="0" err="1">
                <a:latin typeface="Times Neue Roman" panose="020B0604020202020204" charset="0"/>
              </a:rPr>
              <a:t>kênh</a:t>
            </a:r>
            <a:r>
              <a:rPr lang="en-US" sz="3000" dirty="0">
                <a:latin typeface="Times Neue Roman" panose="020B0604020202020204" charset="0"/>
              </a:rPr>
              <a:t> 0 </a:t>
            </a:r>
            <a:r>
              <a:rPr lang="en-US" sz="3000" dirty="0" err="1">
                <a:latin typeface="Times Neue Roman" panose="020B0604020202020204" charset="0"/>
              </a:rPr>
              <a:t>cấp</a:t>
            </a:r>
            <a:r>
              <a:rPr lang="en-US" sz="3000" dirty="0">
                <a:latin typeface="Times Neue Roman" panose="020B0604020202020204" charset="0"/>
              </a:rPr>
              <a:t> (</a:t>
            </a:r>
            <a:r>
              <a:rPr lang="en-US" sz="3000" dirty="0" err="1">
                <a:latin typeface="Times Neue Roman" panose="020B0604020202020204" charset="0"/>
              </a:rPr>
              <a:t>thực</a:t>
            </a:r>
            <a:r>
              <a:rPr lang="en-US" sz="3000" dirty="0">
                <a:latin typeface="Times Neue Roman" panose="020B0604020202020204" charset="0"/>
              </a:rPr>
              <a:t> </a:t>
            </a:r>
            <a:r>
              <a:rPr lang="en-US" sz="3000" dirty="0" err="1">
                <a:latin typeface="Times Neue Roman" panose="020B0604020202020204" charset="0"/>
              </a:rPr>
              <a:t>hiện</a:t>
            </a:r>
            <a:r>
              <a:rPr lang="en-US" sz="3000" dirty="0">
                <a:latin typeface="Times Neue Roman" panose="020B0604020202020204" charset="0"/>
              </a:rPr>
              <a:t> </a:t>
            </a:r>
            <a:r>
              <a:rPr lang="en-US" sz="3000" dirty="0" err="1">
                <a:latin typeface="Times Neue Roman" panose="020B0604020202020204" charset="0"/>
              </a:rPr>
              <a:t>đầy</a:t>
            </a:r>
            <a:r>
              <a:rPr lang="en-US" sz="3000" dirty="0">
                <a:latin typeface="Times Neue Roman" panose="020B0604020202020204" charset="0"/>
              </a:rPr>
              <a:t> </a:t>
            </a:r>
            <a:r>
              <a:rPr lang="en-US" sz="3000" dirty="0" err="1">
                <a:latin typeface="Times Neue Roman" panose="020B0604020202020204" charset="0"/>
              </a:rPr>
              <a:t>đủ</a:t>
            </a:r>
            <a:r>
              <a:rPr lang="en-US" sz="3000" dirty="0">
                <a:latin typeface="Times Neue Roman" panose="020B0604020202020204" charset="0"/>
              </a:rPr>
              <a:t> </a:t>
            </a:r>
            <a:r>
              <a:rPr lang="en-US" sz="3000" dirty="0" err="1">
                <a:latin typeface="Times Neue Roman" panose="020B0604020202020204" charset="0"/>
              </a:rPr>
              <a:t>chức</a:t>
            </a:r>
            <a:r>
              <a:rPr lang="en-US" sz="3000" dirty="0">
                <a:latin typeface="Times Neue Roman" panose="020B0604020202020204" charset="0"/>
              </a:rPr>
              <a:t> </a:t>
            </a:r>
            <a:r>
              <a:rPr lang="en-US" sz="3000" dirty="0" err="1">
                <a:latin typeface="Times Neue Roman" panose="020B0604020202020204" charset="0"/>
              </a:rPr>
              <a:t>năng</a:t>
            </a:r>
            <a:r>
              <a:rPr lang="en-US" sz="3000" dirty="0">
                <a:latin typeface="Times Neue Roman" panose="020B0604020202020204" charset="0"/>
              </a:rPr>
              <a:t> </a:t>
            </a:r>
            <a:r>
              <a:rPr lang="en-US" sz="3000" dirty="0" err="1">
                <a:latin typeface="Times Neue Roman" panose="020B0604020202020204" charset="0"/>
              </a:rPr>
              <a:t>kênh</a:t>
            </a:r>
            <a:r>
              <a:rPr lang="en-US" sz="3000" dirty="0">
                <a:latin typeface="Times Neue Roman" panose="020B0604020202020204" charset="0"/>
              </a:rPr>
              <a:t>)</a:t>
            </a:r>
          </a:p>
          <a:p>
            <a:pPr lvl="1">
              <a:defRPr/>
            </a:pPr>
            <a:r>
              <a:rPr lang="en-US" sz="3000" dirty="0">
                <a:latin typeface="Times Neue Roman" panose="020B0604020202020204" charset="0"/>
              </a:rPr>
              <a:t>NBL </a:t>
            </a:r>
            <a:r>
              <a:rPr lang="en-US" sz="3000" dirty="0" err="1">
                <a:latin typeface="Times Neue Roman" panose="020B0604020202020204" charset="0"/>
              </a:rPr>
              <a:t>thuộc</a:t>
            </a:r>
            <a:r>
              <a:rPr lang="en-US" sz="3000" dirty="0">
                <a:latin typeface="Times Neue Roman" panose="020B0604020202020204" charset="0"/>
              </a:rPr>
              <a:t> </a:t>
            </a:r>
            <a:r>
              <a:rPr lang="en-US" sz="3000" dirty="0" err="1">
                <a:latin typeface="Times Neue Roman" panose="020B0604020202020204" charset="0"/>
              </a:rPr>
              <a:t>kênh</a:t>
            </a:r>
            <a:r>
              <a:rPr lang="en-US" sz="3000" dirty="0">
                <a:latin typeface="Times Neue Roman" panose="020B0604020202020204" charset="0"/>
              </a:rPr>
              <a:t> 1 </a:t>
            </a:r>
            <a:r>
              <a:rPr lang="en-US" sz="3000" dirty="0" err="1">
                <a:latin typeface="Times Neue Roman" panose="020B0604020202020204" charset="0"/>
              </a:rPr>
              <a:t>cấp</a:t>
            </a:r>
            <a:r>
              <a:rPr lang="en-US" sz="3000" dirty="0">
                <a:latin typeface="Times Neue Roman" panose="020B0604020202020204" charset="0"/>
              </a:rPr>
              <a:t> (</a:t>
            </a:r>
            <a:r>
              <a:rPr lang="en-US" sz="3000" dirty="0" err="1">
                <a:latin typeface="Times Neue Roman" panose="020B0604020202020204" charset="0"/>
              </a:rPr>
              <a:t>có</a:t>
            </a:r>
            <a:r>
              <a:rPr lang="en-US" sz="3000" dirty="0">
                <a:latin typeface="Times Neue Roman" panose="020B0604020202020204" charset="0"/>
              </a:rPr>
              <a:t> </a:t>
            </a:r>
            <a:r>
              <a:rPr lang="en-US" sz="3000" dirty="0" err="1">
                <a:latin typeface="Times Neue Roman" panose="020B0604020202020204" charset="0"/>
              </a:rPr>
              <a:t>thể</a:t>
            </a:r>
            <a:r>
              <a:rPr lang="en-US" sz="3000" dirty="0">
                <a:latin typeface="Times Neue Roman" panose="020B0604020202020204" charset="0"/>
              </a:rPr>
              <a:t> </a:t>
            </a:r>
            <a:r>
              <a:rPr lang="en-US" sz="3000" dirty="0" err="1">
                <a:latin typeface="Times Neue Roman" panose="020B0604020202020204" charset="0"/>
              </a:rPr>
              <a:t>thực</a:t>
            </a:r>
            <a:r>
              <a:rPr lang="en-US" sz="3000" dirty="0">
                <a:latin typeface="Times Neue Roman" panose="020B0604020202020204" charset="0"/>
              </a:rPr>
              <a:t> </a:t>
            </a:r>
            <a:r>
              <a:rPr lang="en-US" sz="3000" dirty="0" err="1">
                <a:latin typeface="Times Neue Roman" panose="020B0604020202020204" charset="0"/>
              </a:rPr>
              <a:t>hiện</a:t>
            </a:r>
            <a:r>
              <a:rPr lang="en-US" sz="3000" dirty="0">
                <a:latin typeface="Times Neue Roman" panose="020B0604020202020204" charset="0"/>
              </a:rPr>
              <a:t> </a:t>
            </a:r>
            <a:r>
              <a:rPr lang="en-US" sz="3000" dirty="0" err="1">
                <a:latin typeface="Times Neue Roman" panose="020B0604020202020204" charset="0"/>
              </a:rPr>
              <a:t>chức</a:t>
            </a:r>
            <a:r>
              <a:rPr lang="en-US" sz="3000" dirty="0">
                <a:latin typeface="Times Neue Roman" panose="020B0604020202020204" charset="0"/>
              </a:rPr>
              <a:t> </a:t>
            </a:r>
            <a:r>
              <a:rPr lang="en-US" sz="3000" dirty="0" err="1">
                <a:latin typeface="Times Neue Roman" panose="020B0604020202020204" charset="0"/>
              </a:rPr>
              <a:t>năng</a:t>
            </a:r>
            <a:r>
              <a:rPr lang="en-US" sz="3000" dirty="0">
                <a:latin typeface="Times Neue Roman" panose="020B0604020202020204" charset="0"/>
              </a:rPr>
              <a:t> </a:t>
            </a:r>
            <a:r>
              <a:rPr lang="en-US" sz="3000" dirty="0" err="1">
                <a:latin typeface="Times Neue Roman" panose="020B0604020202020204" charset="0"/>
              </a:rPr>
              <a:t>bán</a:t>
            </a:r>
            <a:r>
              <a:rPr lang="en-US" sz="3000" dirty="0">
                <a:latin typeface="Times Neue Roman" panose="020B0604020202020204" charset="0"/>
              </a:rPr>
              <a:t> </a:t>
            </a:r>
            <a:r>
              <a:rPr lang="en-US" sz="3000" dirty="0" err="1">
                <a:latin typeface="Times Neue Roman" panose="020B0604020202020204" charset="0"/>
              </a:rPr>
              <a:t>buôn</a:t>
            </a:r>
            <a:r>
              <a:rPr lang="en-US" sz="3000" dirty="0">
                <a:latin typeface="Times Neue Roman" panose="020B0604020202020204" charset="0"/>
              </a:rPr>
              <a:t>)</a:t>
            </a:r>
          </a:p>
          <a:p>
            <a:pPr lvl="1">
              <a:defRPr/>
            </a:pPr>
            <a:r>
              <a:rPr lang="en-US" sz="3000" dirty="0">
                <a:latin typeface="Times Neue Roman" panose="020B0604020202020204" charset="0"/>
              </a:rPr>
              <a:t>NBL </a:t>
            </a:r>
            <a:r>
              <a:rPr lang="en-US" sz="3000" dirty="0" err="1">
                <a:latin typeface="Times Neue Roman" panose="020B0604020202020204" charset="0"/>
              </a:rPr>
              <a:t>trong</a:t>
            </a:r>
            <a:r>
              <a:rPr lang="en-US" sz="3000" dirty="0">
                <a:latin typeface="Times Neue Roman" panose="020B0604020202020204" charset="0"/>
              </a:rPr>
              <a:t> </a:t>
            </a:r>
            <a:r>
              <a:rPr lang="en-US" sz="3000" dirty="0" err="1">
                <a:latin typeface="Times Neue Roman" panose="020B0604020202020204" charset="0"/>
              </a:rPr>
              <a:t>kênh</a:t>
            </a:r>
            <a:r>
              <a:rPr lang="en-US" sz="3000" dirty="0">
                <a:latin typeface="Times Neue Roman" panose="020B0604020202020204" charset="0"/>
              </a:rPr>
              <a:t> 2 </a:t>
            </a:r>
            <a:r>
              <a:rPr lang="en-US" sz="3000" dirty="0" err="1">
                <a:latin typeface="Times Neue Roman" panose="020B0604020202020204" charset="0"/>
              </a:rPr>
              <a:t>cấp</a:t>
            </a:r>
            <a:r>
              <a:rPr lang="en-US" sz="3000" dirty="0">
                <a:latin typeface="Times Neue Roman" panose="020B0604020202020204" charset="0"/>
              </a:rPr>
              <a:t> </a:t>
            </a:r>
            <a:r>
              <a:rPr lang="en-US" sz="3000" dirty="0" err="1">
                <a:latin typeface="Times Neue Roman" panose="020B0604020202020204" charset="0"/>
              </a:rPr>
              <a:t>và</a:t>
            </a:r>
            <a:r>
              <a:rPr lang="en-US" sz="3000" dirty="0">
                <a:latin typeface="Times Neue Roman" panose="020B0604020202020204" charset="0"/>
              </a:rPr>
              <a:t> </a:t>
            </a:r>
            <a:r>
              <a:rPr lang="en-US" sz="3000" dirty="0" err="1">
                <a:latin typeface="Times Neue Roman" panose="020B0604020202020204" charset="0"/>
              </a:rPr>
              <a:t>kênh</a:t>
            </a:r>
            <a:r>
              <a:rPr lang="en-US" sz="3000" dirty="0">
                <a:latin typeface="Times Neue Roman" panose="020B0604020202020204" charset="0"/>
              </a:rPr>
              <a:t> 2 </a:t>
            </a:r>
            <a:r>
              <a:rPr lang="en-US" sz="3000" dirty="0" err="1">
                <a:latin typeface="Times Neue Roman" panose="020B0604020202020204" charset="0"/>
              </a:rPr>
              <a:t>cấp</a:t>
            </a:r>
            <a:r>
              <a:rPr lang="en-US" sz="3000" dirty="0">
                <a:latin typeface="Times Neue Roman" panose="020B0604020202020204" charset="0"/>
              </a:rPr>
              <a:t> (</a:t>
            </a:r>
            <a:r>
              <a:rPr lang="en-US" sz="3000" dirty="0" err="1">
                <a:latin typeface="Times Neue Roman" panose="020B0604020202020204" charset="0"/>
              </a:rPr>
              <a:t>chuyên</a:t>
            </a:r>
            <a:r>
              <a:rPr lang="en-US" sz="3000" dirty="0">
                <a:latin typeface="Times Neue Roman" panose="020B0604020202020204" charset="0"/>
              </a:rPr>
              <a:t> </a:t>
            </a:r>
            <a:r>
              <a:rPr lang="en-US" sz="3000" dirty="0" err="1">
                <a:latin typeface="Times Neue Roman" panose="020B0604020202020204" charset="0"/>
              </a:rPr>
              <a:t>môn</a:t>
            </a:r>
            <a:r>
              <a:rPr lang="en-US" sz="3000" dirty="0">
                <a:latin typeface="Times Neue Roman" panose="020B0604020202020204" charset="0"/>
              </a:rPr>
              <a:t> </a:t>
            </a:r>
            <a:r>
              <a:rPr lang="en-US" sz="3000" dirty="0" err="1">
                <a:latin typeface="Times Neue Roman" panose="020B0604020202020204" charset="0"/>
              </a:rPr>
              <a:t>hoá</a:t>
            </a:r>
            <a:r>
              <a:rPr lang="en-US" sz="3000" dirty="0">
                <a:latin typeface="Times Neue Roman" panose="020B0604020202020204" charset="0"/>
              </a:rPr>
              <a:t> </a:t>
            </a:r>
            <a:r>
              <a:rPr lang="en-US" sz="3000" dirty="0" err="1">
                <a:latin typeface="Times Neue Roman" panose="020B0604020202020204" charset="0"/>
              </a:rPr>
              <a:t>chức</a:t>
            </a:r>
            <a:r>
              <a:rPr lang="en-US" sz="3000" dirty="0">
                <a:latin typeface="Times Neue Roman" panose="020B0604020202020204" charset="0"/>
              </a:rPr>
              <a:t> </a:t>
            </a:r>
            <a:r>
              <a:rPr lang="en-US" sz="3000" dirty="0" err="1">
                <a:latin typeface="Times Neue Roman" panose="020B0604020202020204" charset="0"/>
              </a:rPr>
              <a:t>năng</a:t>
            </a:r>
            <a:r>
              <a:rPr lang="en-US" sz="3000" dirty="0">
                <a:latin typeface="Times Neue Roman" panose="020B0604020202020204" charset="0"/>
              </a:rPr>
              <a:t> </a:t>
            </a:r>
            <a:r>
              <a:rPr lang="en-US" sz="3000" dirty="0" err="1">
                <a:latin typeface="Times Neue Roman" panose="020B0604020202020204" charset="0"/>
              </a:rPr>
              <a:t>bán</a:t>
            </a:r>
            <a:r>
              <a:rPr lang="en-US" sz="3000" dirty="0">
                <a:latin typeface="Times Neue Roman" panose="020B0604020202020204" charset="0"/>
              </a:rPr>
              <a:t> </a:t>
            </a:r>
            <a:r>
              <a:rPr lang="en-US" sz="3000" dirty="0" err="1">
                <a:latin typeface="Times Neue Roman" panose="020B0604020202020204" charset="0"/>
              </a:rPr>
              <a:t>lẻ</a:t>
            </a:r>
            <a:r>
              <a:rPr lang="en-US" sz="3000" dirty="0">
                <a:latin typeface="Times Neue Roman" panose="020B0604020202020204" charset="0"/>
              </a:rPr>
              <a:t>)</a:t>
            </a:r>
          </a:p>
          <a:p>
            <a:pPr marL="519113" lvl="1" indent="-519113">
              <a:buClr>
                <a:schemeClr val="accent2">
                  <a:lumMod val="50000"/>
                  <a:lumOff val="50000"/>
                </a:schemeClr>
              </a:buClr>
              <a:buSzPct val="80000"/>
              <a:buFont typeface="Wingdings" charset="2"/>
              <a:buChar char="v"/>
              <a:defRPr/>
            </a:pPr>
            <a:r>
              <a:rPr lang="en-US" sz="3600" dirty="0">
                <a:latin typeface="Times Neue Roman" panose="020B0604020202020204" charset="0"/>
              </a:rPr>
              <a:t>Theo </a:t>
            </a:r>
            <a:r>
              <a:rPr lang="en-US" sz="3600" dirty="0" err="1">
                <a:latin typeface="Times Neue Roman" panose="020B0604020202020204" charset="0"/>
              </a:rPr>
              <a:t>mức</a:t>
            </a:r>
            <a:r>
              <a:rPr lang="en-US" sz="3600" dirty="0">
                <a:latin typeface="Times Neue Roman" panose="020B0604020202020204" charset="0"/>
              </a:rPr>
              <a:t> </a:t>
            </a:r>
            <a:r>
              <a:rPr lang="en-US" sz="3600" dirty="0" err="1">
                <a:latin typeface="Times Neue Roman" panose="020B0604020202020204" charset="0"/>
              </a:rPr>
              <a:t>độ</a:t>
            </a:r>
            <a:r>
              <a:rPr lang="en-US" sz="3600" dirty="0">
                <a:latin typeface="Times Neue Roman" panose="020B0604020202020204" charset="0"/>
              </a:rPr>
              <a:t> </a:t>
            </a:r>
            <a:r>
              <a:rPr lang="en-US" sz="3600" dirty="0" err="1">
                <a:latin typeface="Times Neue Roman" panose="020B0604020202020204" charset="0"/>
              </a:rPr>
              <a:t>cung</a:t>
            </a:r>
            <a:r>
              <a:rPr lang="en-US" sz="3600" dirty="0">
                <a:latin typeface="Times Neue Roman" panose="020B0604020202020204" charset="0"/>
              </a:rPr>
              <a:t> </a:t>
            </a:r>
            <a:r>
              <a:rPr lang="en-US" sz="3600" dirty="0" err="1">
                <a:latin typeface="Times Neue Roman" panose="020B0604020202020204" charset="0"/>
              </a:rPr>
              <a:t>cấp</a:t>
            </a:r>
            <a:r>
              <a:rPr lang="en-US" sz="3600" dirty="0">
                <a:latin typeface="Times Neue Roman" panose="020B0604020202020204" charset="0"/>
              </a:rPr>
              <a:t> </a:t>
            </a:r>
            <a:r>
              <a:rPr lang="en-US" sz="3600" dirty="0" err="1">
                <a:latin typeface="Times Neue Roman" panose="020B0604020202020204" charset="0"/>
              </a:rPr>
              <a:t>dịch</a:t>
            </a:r>
            <a:r>
              <a:rPr lang="en-US" sz="3600" dirty="0">
                <a:latin typeface="Times Neue Roman" panose="020B0604020202020204" charset="0"/>
              </a:rPr>
              <a:t> </a:t>
            </a:r>
            <a:r>
              <a:rPr lang="en-US" sz="3600" dirty="0" err="1">
                <a:latin typeface="Times Neue Roman" panose="020B0604020202020204" charset="0"/>
              </a:rPr>
              <a:t>vụ</a:t>
            </a:r>
            <a:r>
              <a:rPr lang="en-US" sz="3600" dirty="0">
                <a:latin typeface="Times Neue Roman" panose="020B0604020202020204" charset="0"/>
              </a:rPr>
              <a:t> </a:t>
            </a:r>
            <a:r>
              <a:rPr lang="en-US" sz="3600" dirty="0" err="1">
                <a:latin typeface="Times Neue Roman" panose="020B0604020202020204" charset="0"/>
              </a:rPr>
              <a:t>cho</a:t>
            </a:r>
            <a:r>
              <a:rPr lang="en-US" sz="3600" dirty="0">
                <a:latin typeface="Times Neue Roman" panose="020B0604020202020204" charset="0"/>
              </a:rPr>
              <a:t> </a:t>
            </a:r>
            <a:r>
              <a:rPr lang="en-US" sz="3600" dirty="0" err="1">
                <a:latin typeface="Times Neue Roman" panose="020B0604020202020204" charset="0"/>
              </a:rPr>
              <a:t>khách</a:t>
            </a:r>
            <a:r>
              <a:rPr lang="en-US" sz="3600" dirty="0">
                <a:latin typeface="Times Neue Roman" panose="020B0604020202020204" charset="0"/>
              </a:rPr>
              <a:t> </a:t>
            </a:r>
            <a:r>
              <a:rPr lang="en-US" sz="3600" dirty="0" err="1">
                <a:latin typeface="Times Neue Roman" panose="020B0604020202020204" charset="0"/>
              </a:rPr>
              <a:t>hàng</a:t>
            </a:r>
            <a:r>
              <a:rPr lang="en-US" sz="3600" dirty="0">
                <a:latin typeface="Times Neue Roman" panose="020B0604020202020204" charset="0"/>
              </a:rPr>
              <a:t>:</a:t>
            </a:r>
          </a:p>
          <a:p>
            <a:pPr lvl="1">
              <a:lnSpc>
                <a:spcPct val="100000"/>
              </a:lnSpc>
              <a:defRPr/>
            </a:pPr>
            <a:r>
              <a:rPr lang="en-US" sz="3000" dirty="0" err="1">
                <a:latin typeface="Times Neue Roman" panose="020B0604020202020204" charset="0"/>
              </a:rPr>
              <a:t>Cửa</a:t>
            </a:r>
            <a:r>
              <a:rPr lang="en-US" sz="3000" dirty="0">
                <a:latin typeface="Times Neue Roman" panose="020B0604020202020204" charset="0"/>
              </a:rPr>
              <a:t> </a:t>
            </a:r>
            <a:r>
              <a:rPr lang="en-US" sz="3000" dirty="0" err="1">
                <a:latin typeface="Times Neue Roman" panose="020B0604020202020204" charset="0"/>
              </a:rPr>
              <a:t>hàng</a:t>
            </a:r>
            <a:r>
              <a:rPr lang="en-US" sz="3000" dirty="0">
                <a:latin typeface="Times Neue Roman" panose="020B0604020202020204" charset="0"/>
              </a:rPr>
              <a:t> </a:t>
            </a:r>
            <a:r>
              <a:rPr lang="en-US" sz="3000" dirty="0" err="1">
                <a:latin typeface="Times Neue Roman" panose="020B0604020202020204" charset="0"/>
              </a:rPr>
              <a:t>tự</a:t>
            </a:r>
            <a:r>
              <a:rPr lang="en-US" sz="3000" dirty="0">
                <a:latin typeface="Times Neue Roman" panose="020B0604020202020204" charset="0"/>
              </a:rPr>
              <a:t> </a:t>
            </a:r>
            <a:r>
              <a:rPr lang="en-US" sz="3000" dirty="0" err="1">
                <a:latin typeface="Times Neue Roman" panose="020B0604020202020204" charset="0"/>
              </a:rPr>
              <a:t>chọn</a:t>
            </a:r>
            <a:endParaRPr lang="en-US" sz="3000" dirty="0">
              <a:latin typeface="Times Neue Roman" panose="020B0604020202020204" charset="0"/>
            </a:endParaRPr>
          </a:p>
          <a:p>
            <a:pPr lvl="1">
              <a:lnSpc>
                <a:spcPct val="100000"/>
              </a:lnSpc>
              <a:defRPr/>
            </a:pPr>
            <a:r>
              <a:rPr lang="en-US" sz="3000" dirty="0" err="1">
                <a:latin typeface="Times Neue Roman" panose="020B0604020202020204" charset="0"/>
              </a:rPr>
              <a:t>Cửa</a:t>
            </a:r>
            <a:r>
              <a:rPr lang="en-US" sz="3000" dirty="0">
                <a:latin typeface="Times Neue Roman" panose="020B0604020202020204" charset="0"/>
              </a:rPr>
              <a:t> </a:t>
            </a:r>
            <a:r>
              <a:rPr lang="en-US" sz="3000" dirty="0" err="1">
                <a:latin typeface="Times Neue Roman" panose="020B0604020202020204" charset="0"/>
              </a:rPr>
              <a:t>hàng</a:t>
            </a:r>
            <a:r>
              <a:rPr lang="en-US" sz="3000" dirty="0">
                <a:latin typeface="Times Neue Roman" panose="020B0604020202020204" charset="0"/>
              </a:rPr>
              <a:t> </a:t>
            </a:r>
            <a:r>
              <a:rPr lang="en-US" sz="3000" dirty="0" err="1">
                <a:latin typeface="Times Neue Roman" panose="020B0604020202020204" charset="0"/>
              </a:rPr>
              <a:t>tự</a:t>
            </a:r>
            <a:r>
              <a:rPr lang="en-US" sz="3000" dirty="0">
                <a:latin typeface="Times Neue Roman" panose="020B0604020202020204" charset="0"/>
              </a:rPr>
              <a:t> </a:t>
            </a:r>
            <a:r>
              <a:rPr lang="en-US" sz="3000" dirty="0" err="1">
                <a:latin typeface="Times Neue Roman" panose="020B0604020202020204" charset="0"/>
              </a:rPr>
              <a:t>phục</a:t>
            </a:r>
            <a:r>
              <a:rPr lang="en-US" sz="3000" dirty="0">
                <a:latin typeface="Times Neue Roman" panose="020B0604020202020204" charset="0"/>
              </a:rPr>
              <a:t> </a:t>
            </a:r>
            <a:r>
              <a:rPr lang="en-US" sz="3000" dirty="0" err="1">
                <a:latin typeface="Times Neue Roman" panose="020B0604020202020204" charset="0"/>
              </a:rPr>
              <a:t>vụ</a:t>
            </a:r>
            <a:endParaRPr lang="en-US" sz="3000" dirty="0">
              <a:latin typeface="Times Neue Roman" panose="020B0604020202020204" charset="0"/>
            </a:endParaRPr>
          </a:p>
          <a:p>
            <a:pPr lvl="1">
              <a:lnSpc>
                <a:spcPct val="100000"/>
              </a:lnSpc>
              <a:defRPr/>
            </a:pPr>
            <a:r>
              <a:rPr lang="en-US" sz="3000" dirty="0" err="1">
                <a:latin typeface="Times Neue Roman" panose="020B0604020202020204" charset="0"/>
              </a:rPr>
              <a:t>Cửa</a:t>
            </a:r>
            <a:r>
              <a:rPr lang="en-US" sz="3000" dirty="0">
                <a:latin typeface="Times Neue Roman" panose="020B0604020202020204" charset="0"/>
              </a:rPr>
              <a:t> </a:t>
            </a:r>
            <a:r>
              <a:rPr lang="en-US" sz="3000" dirty="0" err="1">
                <a:latin typeface="Times Neue Roman" panose="020B0604020202020204" charset="0"/>
              </a:rPr>
              <a:t>hàng</a:t>
            </a:r>
            <a:r>
              <a:rPr lang="en-US" sz="3000" dirty="0">
                <a:latin typeface="Times Neue Roman" panose="020B0604020202020204" charset="0"/>
              </a:rPr>
              <a:t> </a:t>
            </a:r>
            <a:r>
              <a:rPr lang="en-US" sz="3000" dirty="0" err="1">
                <a:latin typeface="Times Neue Roman" panose="020B0604020202020204" charset="0"/>
              </a:rPr>
              <a:t>dịch</a:t>
            </a:r>
            <a:r>
              <a:rPr lang="en-US" sz="3000" dirty="0">
                <a:latin typeface="Times Neue Roman" panose="020B0604020202020204" charset="0"/>
              </a:rPr>
              <a:t> </a:t>
            </a:r>
            <a:r>
              <a:rPr lang="en-US" sz="3000" dirty="0" err="1">
                <a:latin typeface="Times Neue Roman" panose="020B0604020202020204" charset="0"/>
              </a:rPr>
              <a:t>vụ</a:t>
            </a:r>
            <a:r>
              <a:rPr lang="en-US" sz="3000" dirty="0">
                <a:latin typeface="Times Neue Roman" panose="020B0604020202020204" charset="0"/>
              </a:rPr>
              <a:t> </a:t>
            </a:r>
            <a:r>
              <a:rPr lang="en-US" sz="3000" dirty="0" err="1">
                <a:latin typeface="Times Neue Roman" panose="020B0604020202020204" charset="0"/>
              </a:rPr>
              <a:t>một</a:t>
            </a:r>
            <a:r>
              <a:rPr lang="en-US" sz="3000" dirty="0">
                <a:latin typeface="Times Neue Roman" panose="020B0604020202020204" charset="0"/>
              </a:rPr>
              <a:t> </a:t>
            </a:r>
            <a:r>
              <a:rPr lang="en-US" sz="3000" dirty="0" err="1">
                <a:latin typeface="Times Neue Roman" panose="020B0604020202020204" charset="0"/>
              </a:rPr>
              <a:t>phần</a:t>
            </a:r>
            <a:endParaRPr lang="en-US" sz="3000" dirty="0">
              <a:latin typeface="Times Neue Roman" panose="020B0604020202020204" charset="0"/>
            </a:endParaRPr>
          </a:p>
          <a:p>
            <a:pPr lvl="1">
              <a:lnSpc>
                <a:spcPct val="100000"/>
              </a:lnSpc>
              <a:defRPr/>
            </a:pPr>
            <a:r>
              <a:rPr lang="en-US" sz="3000" dirty="0" err="1">
                <a:latin typeface="Times Neue Roman" panose="020B0604020202020204" charset="0"/>
              </a:rPr>
              <a:t>Cửa</a:t>
            </a:r>
            <a:r>
              <a:rPr lang="en-US" sz="3000" dirty="0">
                <a:latin typeface="Times Neue Roman" panose="020B0604020202020204" charset="0"/>
              </a:rPr>
              <a:t> </a:t>
            </a:r>
            <a:r>
              <a:rPr lang="en-US" sz="3000" dirty="0" err="1">
                <a:latin typeface="Times Neue Roman" panose="020B0604020202020204" charset="0"/>
              </a:rPr>
              <a:t>hàng</a:t>
            </a:r>
            <a:r>
              <a:rPr lang="en-US" sz="3000" dirty="0">
                <a:latin typeface="Times Neue Roman" panose="020B0604020202020204" charset="0"/>
              </a:rPr>
              <a:t> </a:t>
            </a:r>
            <a:r>
              <a:rPr lang="en-US" sz="3000" dirty="0" err="1">
                <a:latin typeface="Times Neue Roman" panose="020B0604020202020204" charset="0"/>
              </a:rPr>
              <a:t>dịch</a:t>
            </a:r>
            <a:r>
              <a:rPr lang="en-US" sz="3000" dirty="0">
                <a:latin typeface="Times Neue Roman" panose="020B0604020202020204" charset="0"/>
              </a:rPr>
              <a:t> </a:t>
            </a:r>
            <a:r>
              <a:rPr lang="en-US" sz="3000" dirty="0" err="1">
                <a:latin typeface="Times Neue Roman" panose="020B0604020202020204" charset="0"/>
              </a:rPr>
              <a:t>vụ</a:t>
            </a:r>
            <a:r>
              <a:rPr lang="en-US" sz="3000" dirty="0">
                <a:latin typeface="Times Neue Roman" panose="020B0604020202020204" charset="0"/>
              </a:rPr>
              <a:t> </a:t>
            </a:r>
            <a:r>
              <a:rPr lang="en-US" sz="3000" dirty="0" err="1">
                <a:latin typeface="Times Neue Roman" panose="020B0604020202020204" charset="0"/>
              </a:rPr>
              <a:t>đầy</a:t>
            </a:r>
            <a:r>
              <a:rPr lang="en-US" sz="3000" dirty="0">
                <a:latin typeface="Times Neue Roman" panose="020B0604020202020204" charset="0"/>
              </a:rPr>
              <a:t> </a:t>
            </a:r>
            <a:r>
              <a:rPr lang="en-US" sz="3000" dirty="0" err="1">
                <a:latin typeface="Times Neue Roman" panose="020B0604020202020204" charset="0"/>
              </a:rPr>
              <a:t>đủ</a:t>
            </a:r>
            <a:endParaRPr lang="en-US" sz="3000" dirty="0">
              <a:latin typeface="Times Neue Roman" panose="020B0604020202020204" charset="0"/>
            </a:endParaRPr>
          </a:p>
        </p:txBody>
      </p:sp>
    </p:spTree>
    <p:extLst>
      <p:ext uri="{BB962C8B-B14F-4D97-AF65-F5344CB8AC3E}">
        <p14:creationId xmlns:p14="http://schemas.microsoft.com/office/powerpoint/2010/main" val="60859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DA0-022E-E641-AB9B-7E934874D419}"/>
              </a:ext>
            </a:extLst>
          </p:cNvPr>
          <p:cNvSpPr>
            <a:spLocks noGrp="1"/>
          </p:cNvSpPr>
          <p:nvPr>
            <p:ph type="title"/>
          </p:nvPr>
        </p:nvSpPr>
        <p:spPr>
          <a:xfrm>
            <a:off x="3314701" y="369093"/>
            <a:ext cx="11928635" cy="1574007"/>
          </a:xfrm>
        </p:spPr>
        <p:txBody>
          <a:bodyPr/>
          <a:lstStyle/>
          <a:p>
            <a:pPr>
              <a:defRPr/>
            </a:pPr>
            <a:r>
              <a:rPr lang="en-US" dirty="0" err="1">
                <a:latin typeface="Times Neue Roman" panose="020B0604020202020204" charset="0"/>
              </a:rPr>
              <a:t>Phân</a:t>
            </a:r>
            <a:r>
              <a:rPr lang="en-US" dirty="0">
                <a:latin typeface="Times Neue Roman" panose="020B0604020202020204" charset="0"/>
              </a:rPr>
              <a:t> </a:t>
            </a:r>
            <a:r>
              <a:rPr lang="en-US" dirty="0" err="1">
                <a:latin typeface="Times Neue Roman" panose="020B0604020202020204" charset="0"/>
              </a:rPr>
              <a:t>loại</a:t>
            </a:r>
            <a:r>
              <a:rPr lang="en-US" dirty="0">
                <a:latin typeface="Times Neue Roman" panose="020B0604020202020204" charset="0"/>
              </a:rPr>
              <a:t> </a:t>
            </a: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tt</a:t>
            </a:r>
            <a:r>
              <a:rPr lang="en-US" dirty="0">
                <a:latin typeface="Times Neue Roman" panose="020B0604020202020204" charset="0"/>
              </a:rPr>
              <a:t>)</a:t>
            </a:r>
          </a:p>
        </p:txBody>
      </p:sp>
      <p:sp>
        <p:nvSpPr>
          <p:cNvPr id="84994" name="Content Placeholder 2">
            <a:extLst>
              <a:ext uri="{FF2B5EF4-FFF2-40B4-BE49-F238E27FC236}">
                <a16:creationId xmlns:a16="http://schemas.microsoft.com/office/drawing/2014/main" id="{4F9C1395-F6B1-954A-9E77-5CFC195F7771}"/>
              </a:ext>
            </a:extLst>
          </p:cNvPr>
          <p:cNvSpPr>
            <a:spLocks noGrp="1" noChangeArrowheads="1"/>
          </p:cNvSpPr>
          <p:nvPr>
            <p:ph idx="1"/>
          </p:nvPr>
        </p:nvSpPr>
        <p:spPr>
          <a:xfrm>
            <a:off x="3315655" y="2171700"/>
            <a:ext cx="11927681" cy="7315200"/>
          </a:xfrm>
        </p:spPr>
        <p:txBody>
          <a:bodyPr>
            <a:normAutofit/>
          </a:bodyPr>
          <a:lstStyle/>
          <a:p>
            <a:pPr>
              <a:lnSpc>
                <a:spcPct val="110000"/>
              </a:lnSpc>
              <a:spcBef>
                <a:spcPts val="600"/>
              </a:spcBef>
              <a:spcAft>
                <a:spcPts val="600"/>
              </a:spcAft>
            </a:pPr>
            <a:r>
              <a:rPr lang="en-US" altLang="en-US" sz="3600" dirty="0">
                <a:latin typeface="Times Neue Roman" panose="020B0604020202020204" charset="0"/>
              </a:rPr>
              <a:t>Theo </a:t>
            </a:r>
            <a:r>
              <a:rPr lang="en-US" altLang="en-US" sz="3600" dirty="0" err="1">
                <a:latin typeface="Times Neue Roman" panose="020B0604020202020204" charset="0"/>
              </a:rPr>
              <a:t>địa</a:t>
            </a:r>
            <a:r>
              <a:rPr lang="en-US" altLang="en-US" sz="3600" dirty="0">
                <a:latin typeface="Times Neue Roman" panose="020B0604020202020204" charset="0"/>
              </a:rPr>
              <a:t> </a:t>
            </a:r>
            <a:r>
              <a:rPr lang="en-US" altLang="en-US" sz="3600" dirty="0" err="1">
                <a:latin typeface="Times Neue Roman" panose="020B0604020202020204" charset="0"/>
              </a:rPr>
              <a:t>điểm</a:t>
            </a:r>
            <a:r>
              <a:rPr lang="en-US" altLang="en-US" sz="3600" dirty="0">
                <a:latin typeface="Times Neue Roman" panose="020B0604020202020204" charset="0"/>
              </a:rPr>
              <a:t>: </a:t>
            </a:r>
          </a:p>
          <a:p>
            <a:pPr lvl="1">
              <a:lnSpc>
                <a:spcPct val="110000"/>
              </a:lnSpc>
              <a:spcBef>
                <a:spcPts val="600"/>
              </a:spcBef>
              <a:spcAft>
                <a:spcPts val="600"/>
              </a:spcAft>
            </a:pPr>
            <a:r>
              <a:rPr lang="en-US" altLang="en-US" dirty="0">
                <a:latin typeface="Times Neue Roman" panose="020B0604020202020204" charset="0"/>
              </a:rPr>
              <a:t>Theo </a:t>
            </a:r>
            <a:r>
              <a:rPr lang="en-US" altLang="en-US" dirty="0" err="1">
                <a:latin typeface="Times Neue Roman" panose="020B0604020202020204" charset="0"/>
              </a:rPr>
              <a:t>tuyến</a:t>
            </a:r>
            <a:r>
              <a:rPr lang="en-US" altLang="en-US" dirty="0">
                <a:latin typeface="Times Neue Roman" panose="020B0604020202020204" charset="0"/>
              </a:rPr>
              <a:t> </a:t>
            </a:r>
            <a:r>
              <a:rPr lang="en-US" altLang="en-US" dirty="0" err="1">
                <a:latin typeface="Times Neue Roman" panose="020B0604020202020204" charset="0"/>
              </a:rPr>
              <a:t>giao</a:t>
            </a:r>
            <a:r>
              <a:rPr lang="en-US" altLang="en-US" dirty="0">
                <a:latin typeface="Times Neue Roman" panose="020B0604020202020204" charset="0"/>
              </a:rPr>
              <a:t> </a:t>
            </a:r>
            <a:r>
              <a:rPr lang="en-US" altLang="en-US" dirty="0" err="1">
                <a:latin typeface="Times Neue Roman" panose="020B0604020202020204" charset="0"/>
              </a:rPr>
              <a:t>thông</a:t>
            </a:r>
            <a:endParaRPr lang="en-US" altLang="en-US" dirty="0">
              <a:latin typeface="Times Neue Roman" panose="020B0604020202020204" charset="0"/>
            </a:endParaRPr>
          </a:p>
          <a:p>
            <a:pPr lvl="1">
              <a:lnSpc>
                <a:spcPct val="110000"/>
              </a:lnSpc>
              <a:spcBef>
                <a:spcPts val="600"/>
              </a:spcBef>
              <a:spcAft>
                <a:spcPts val="600"/>
              </a:spcAft>
            </a:pPr>
            <a:r>
              <a:rPr lang="en-US" altLang="en-US" dirty="0">
                <a:latin typeface="Times Neue Roman" panose="020B0604020202020204" charset="0"/>
              </a:rPr>
              <a:t>Trong </a:t>
            </a:r>
            <a:r>
              <a:rPr lang="en-US" altLang="en-US" dirty="0" err="1">
                <a:latin typeface="Times Neue Roman" panose="020B0604020202020204" charset="0"/>
              </a:rPr>
              <a:t>khu</a:t>
            </a:r>
            <a:r>
              <a:rPr lang="en-US" altLang="en-US" dirty="0">
                <a:latin typeface="Times Neue Roman" panose="020B0604020202020204" charset="0"/>
              </a:rPr>
              <a:t> </a:t>
            </a:r>
            <a:r>
              <a:rPr lang="en-US" altLang="en-US" dirty="0" err="1">
                <a:latin typeface="Times Neue Roman" panose="020B0604020202020204" charset="0"/>
              </a:rPr>
              <a:t>dân</a:t>
            </a:r>
            <a:r>
              <a:rPr lang="en-US" altLang="en-US" dirty="0">
                <a:latin typeface="Times Neue Roman" panose="020B0604020202020204" charset="0"/>
              </a:rPr>
              <a:t> </a:t>
            </a:r>
            <a:r>
              <a:rPr lang="en-US" altLang="en-US" dirty="0" err="1">
                <a:latin typeface="Times Neue Roman" panose="020B0604020202020204" charset="0"/>
              </a:rPr>
              <a:t>cư</a:t>
            </a:r>
            <a:endParaRPr lang="en-US" altLang="en-US" dirty="0">
              <a:latin typeface="Times Neue Roman" panose="020B0604020202020204" charset="0"/>
            </a:endParaRPr>
          </a:p>
          <a:p>
            <a:pPr lvl="1">
              <a:lnSpc>
                <a:spcPct val="110000"/>
              </a:lnSpc>
              <a:spcBef>
                <a:spcPts val="600"/>
              </a:spcBef>
              <a:spcAft>
                <a:spcPts val="600"/>
              </a:spcAft>
            </a:pPr>
            <a:r>
              <a:rPr lang="en-US" altLang="en-US" dirty="0">
                <a:latin typeface="Times Neue Roman" panose="020B0604020202020204" charset="0"/>
              </a:rPr>
              <a:t>Trong </a:t>
            </a:r>
            <a:r>
              <a:rPr lang="en-US" altLang="en-US" dirty="0" err="1">
                <a:latin typeface="Times Neue Roman" panose="020B0604020202020204" charset="0"/>
              </a:rPr>
              <a:t>trung</a:t>
            </a:r>
            <a:r>
              <a:rPr lang="en-US" altLang="en-US" dirty="0">
                <a:latin typeface="Times Neue Roman" panose="020B0604020202020204" charset="0"/>
              </a:rPr>
              <a:t> </a:t>
            </a:r>
            <a:r>
              <a:rPr lang="en-US" altLang="en-US" dirty="0" err="1">
                <a:latin typeface="Times Neue Roman" panose="020B0604020202020204" charset="0"/>
              </a:rPr>
              <a:t>tâm</a:t>
            </a:r>
            <a:r>
              <a:rPr lang="en-US" altLang="en-US" dirty="0">
                <a:latin typeface="Times Neue Roman" panose="020B0604020202020204" charset="0"/>
              </a:rPr>
              <a:t> </a:t>
            </a:r>
            <a:r>
              <a:rPr lang="en-US" altLang="en-US" dirty="0" err="1">
                <a:latin typeface="Times Neue Roman" panose="020B0604020202020204" charset="0"/>
              </a:rPr>
              <a:t>thương</a:t>
            </a:r>
            <a:r>
              <a:rPr lang="en-US" altLang="en-US" dirty="0">
                <a:latin typeface="Times Neue Roman" panose="020B0604020202020204" charset="0"/>
              </a:rPr>
              <a:t> </a:t>
            </a:r>
            <a:r>
              <a:rPr lang="en-US" altLang="en-US" dirty="0" err="1">
                <a:latin typeface="Times Neue Roman" panose="020B0604020202020204" charset="0"/>
              </a:rPr>
              <a:t>mại</a:t>
            </a:r>
            <a:r>
              <a:rPr lang="en-US" altLang="en-US" dirty="0">
                <a:latin typeface="Times Neue Roman" panose="020B0604020202020204" charset="0"/>
              </a:rPr>
              <a:t> </a:t>
            </a:r>
            <a:r>
              <a:rPr lang="en-US" altLang="en-US" dirty="0" err="1">
                <a:latin typeface="Times Neue Roman" panose="020B0604020202020204" charset="0"/>
              </a:rPr>
              <a:t>và</a:t>
            </a:r>
            <a:r>
              <a:rPr lang="en-US" altLang="en-US" dirty="0">
                <a:latin typeface="Times Neue Roman" panose="020B0604020202020204" charset="0"/>
              </a:rPr>
              <a:t> </a:t>
            </a:r>
            <a:r>
              <a:rPr lang="en-US" altLang="en-US" dirty="0" err="1">
                <a:latin typeface="Times Neue Roman" panose="020B0604020202020204" charset="0"/>
              </a:rPr>
              <a:t>các</a:t>
            </a:r>
            <a:r>
              <a:rPr lang="en-US" altLang="en-US" dirty="0">
                <a:latin typeface="Times Neue Roman" panose="020B0604020202020204" charset="0"/>
              </a:rPr>
              <a:t> </a:t>
            </a:r>
            <a:r>
              <a:rPr lang="en-US" altLang="en-US" dirty="0" err="1">
                <a:latin typeface="Times Neue Roman" panose="020B0604020202020204" charset="0"/>
              </a:rPr>
              <a:t>khu</a:t>
            </a:r>
            <a:r>
              <a:rPr lang="en-US" altLang="en-US" dirty="0">
                <a:latin typeface="Times Neue Roman" panose="020B0604020202020204" charset="0"/>
              </a:rPr>
              <a:t> </a:t>
            </a:r>
            <a:r>
              <a:rPr lang="en-US" altLang="en-US" dirty="0" err="1">
                <a:latin typeface="Times Neue Roman" panose="020B0604020202020204" charset="0"/>
              </a:rPr>
              <a:t>mua</a:t>
            </a:r>
            <a:r>
              <a:rPr lang="en-US" altLang="en-US" dirty="0">
                <a:latin typeface="Times Neue Roman" panose="020B0604020202020204" charset="0"/>
              </a:rPr>
              <a:t> </a:t>
            </a:r>
            <a:r>
              <a:rPr lang="en-US" altLang="en-US" dirty="0" err="1">
                <a:latin typeface="Times Neue Roman" panose="020B0604020202020204" charset="0"/>
              </a:rPr>
              <a:t>sắm</a:t>
            </a:r>
            <a:endParaRPr lang="en-US" altLang="en-US" dirty="0">
              <a:latin typeface="Times Neue Roman" panose="020B0604020202020204" charset="0"/>
            </a:endParaRPr>
          </a:p>
          <a:p>
            <a:pPr lvl="1">
              <a:lnSpc>
                <a:spcPct val="110000"/>
              </a:lnSpc>
              <a:spcBef>
                <a:spcPts val="600"/>
              </a:spcBef>
              <a:spcAft>
                <a:spcPts val="600"/>
              </a:spcAft>
            </a:pPr>
            <a:r>
              <a:rPr lang="en-US" altLang="en-US" dirty="0">
                <a:latin typeface="Times Neue Roman" panose="020B0604020202020204" charset="0"/>
              </a:rPr>
              <a:t>Trong </a:t>
            </a:r>
            <a:r>
              <a:rPr lang="en-US" altLang="en-US" dirty="0" err="1">
                <a:latin typeface="Times Neue Roman" panose="020B0604020202020204" charset="0"/>
              </a:rPr>
              <a:t>chợ</a:t>
            </a:r>
            <a:r>
              <a:rPr lang="en-US" altLang="en-US" dirty="0">
                <a:latin typeface="Times Neue Roman" panose="020B0604020202020204" charset="0"/>
              </a:rPr>
              <a:t> </a:t>
            </a:r>
            <a:r>
              <a:rPr lang="en-US" altLang="en-US" dirty="0" err="1">
                <a:latin typeface="Times Neue Roman" panose="020B0604020202020204" charset="0"/>
              </a:rPr>
              <a:t>truyền</a:t>
            </a:r>
            <a:r>
              <a:rPr lang="en-US" altLang="en-US" dirty="0">
                <a:latin typeface="Times Neue Roman" panose="020B0604020202020204" charset="0"/>
              </a:rPr>
              <a:t> </a:t>
            </a:r>
            <a:r>
              <a:rPr lang="en-US" altLang="en-US" dirty="0" err="1">
                <a:latin typeface="Times Neue Roman" panose="020B0604020202020204" charset="0"/>
              </a:rPr>
              <a:t>thống</a:t>
            </a:r>
            <a:r>
              <a:rPr lang="en-US" altLang="en-US" dirty="0">
                <a:latin typeface="Times Neue Roman" panose="020B0604020202020204" charset="0"/>
              </a:rPr>
              <a:t>…</a:t>
            </a:r>
          </a:p>
          <a:p>
            <a:pPr>
              <a:lnSpc>
                <a:spcPct val="110000"/>
              </a:lnSpc>
              <a:spcBef>
                <a:spcPts val="600"/>
              </a:spcBef>
              <a:spcAft>
                <a:spcPts val="600"/>
              </a:spcAft>
            </a:pPr>
            <a:r>
              <a:rPr lang="en-US" altLang="en-US" sz="3600" dirty="0">
                <a:latin typeface="Times Neue Roman" panose="020B0604020202020204" charset="0"/>
              </a:rPr>
              <a:t>Theo </a:t>
            </a:r>
            <a:r>
              <a:rPr lang="en-US" altLang="en-US" sz="3600" dirty="0" err="1">
                <a:latin typeface="Times Neue Roman" panose="020B0604020202020204" charset="0"/>
              </a:rPr>
              <a:t>quy</a:t>
            </a:r>
            <a:r>
              <a:rPr lang="en-US" altLang="en-US" sz="3600" dirty="0">
                <a:latin typeface="Times Neue Roman" panose="020B0604020202020204" charset="0"/>
              </a:rPr>
              <a:t> </a:t>
            </a:r>
            <a:r>
              <a:rPr lang="en-US" altLang="en-US" sz="3600" dirty="0" err="1">
                <a:latin typeface="Times Neue Roman" panose="020B0604020202020204" charset="0"/>
              </a:rPr>
              <a:t>mô</a:t>
            </a:r>
            <a:r>
              <a:rPr lang="en-US" altLang="en-US" sz="3600" dirty="0">
                <a:latin typeface="Times Neue Roman" panose="020B0604020202020204" charset="0"/>
              </a:rPr>
              <a:t> (</a:t>
            </a:r>
            <a:r>
              <a:rPr lang="en-US" altLang="en-US" sz="3600" dirty="0" err="1">
                <a:latin typeface="Times Neue Roman" panose="020B0604020202020204" charset="0"/>
              </a:rPr>
              <a:t>diện</a:t>
            </a:r>
            <a:r>
              <a:rPr lang="en-US" altLang="en-US" sz="3600" dirty="0">
                <a:latin typeface="Times Neue Roman" panose="020B0604020202020204" charset="0"/>
              </a:rPr>
              <a:t> </a:t>
            </a:r>
            <a:r>
              <a:rPr lang="en-US" altLang="en-US" sz="3600" dirty="0" err="1">
                <a:latin typeface="Times Neue Roman" panose="020B0604020202020204" charset="0"/>
              </a:rPr>
              <a:t>tích</a:t>
            </a:r>
            <a:r>
              <a:rPr lang="en-US" altLang="en-US" sz="3600" dirty="0">
                <a:latin typeface="Times Neue Roman" panose="020B0604020202020204" charset="0"/>
              </a:rPr>
              <a:t>): </a:t>
            </a:r>
          </a:p>
          <a:p>
            <a:pPr lvl="1">
              <a:lnSpc>
                <a:spcPct val="110000"/>
              </a:lnSpc>
              <a:spcBef>
                <a:spcPts val="600"/>
              </a:spcBef>
              <a:spcAft>
                <a:spcPts val="600"/>
              </a:spcAft>
            </a:pPr>
            <a:r>
              <a:rPr lang="en-US" altLang="en-US" dirty="0" err="1">
                <a:latin typeface="Times Neue Roman" panose="020B0604020202020204" charset="0"/>
              </a:rPr>
              <a:t>Siêu</a:t>
            </a:r>
            <a:r>
              <a:rPr lang="en-US" altLang="en-US" dirty="0">
                <a:latin typeface="Times Neue Roman" panose="020B0604020202020204" charset="0"/>
              </a:rPr>
              <a:t> </a:t>
            </a:r>
            <a:r>
              <a:rPr lang="en-US" altLang="en-US" dirty="0" err="1">
                <a:latin typeface="Times Neue Roman" panose="020B0604020202020204" charset="0"/>
              </a:rPr>
              <a:t>thị</a:t>
            </a:r>
            <a:r>
              <a:rPr lang="en-US" altLang="en-US" dirty="0">
                <a:latin typeface="Times Neue Roman" panose="020B0604020202020204" charset="0"/>
              </a:rPr>
              <a:t> </a:t>
            </a:r>
          </a:p>
          <a:p>
            <a:pPr lvl="1">
              <a:lnSpc>
                <a:spcPct val="110000"/>
              </a:lnSpc>
              <a:spcBef>
                <a:spcPts val="600"/>
              </a:spcBef>
              <a:spcAft>
                <a:spcPts val="600"/>
              </a:spcAft>
            </a:pPr>
            <a:r>
              <a:rPr lang="en-US" altLang="en-US" dirty="0" err="1">
                <a:latin typeface="Times Neue Roman" panose="020B0604020202020204" charset="0"/>
              </a:rPr>
              <a:t>Đại</a:t>
            </a:r>
            <a:r>
              <a:rPr lang="en-US" altLang="en-US" dirty="0">
                <a:latin typeface="Times Neue Roman" panose="020B0604020202020204" charset="0"/>
              </a:rPr>
              <a:t> </a:t>
            </a:r>
            <a:r>
              <a:rPr lang="en-US" altLang="en-US" dirty="0" err="1">
                <a:latin typeface="Times Neue Roman" panose="020B0604020202020204" charset="0"/>
              </a:rPr>
              <a:t>siêu</a:t>
            </a:r>
            <a:r>
              <a:rPr lang="en-US" altLang="en-US" dirty="0">
                <a:latin typeface="Times Neue Roman" panose="020B0604020202020204" charset="0"/>
              </a:rPr>
              <a:t> </a:t>
            </a:r>
            <a:r>
              <a:rPr lang="en-US" altLang="en-US" dirty="0" err="1">
                <a:latin typeface="Times Neue Roman" panose="020B0604020202020204" charset="0"/>
              </a:rPr>
              <a:t>thị</a:t>
            </a:r>
            <a:r>
              <a:rPr lang="en-US" altLang="en-US" dirty="0">
                <a:latin typeface="Times Neue Roman" panose="020B0604020202020204" charset="0"/>
              </a:rPr>
              <a:t> </a:t>
            </a:r>
          </a:p>
          <a:p>
            <a:pPr lvl="1">
              <a:lnSpc>
                <a:spcPct val="110000"/>
              </a:lnSpc>
              <a:spcBef>
                <a:spcPts val="600"/>
              </a:spcBef>
              <a:spcAft>
                <a:spcPts val="600"/>
              </a:spcAft>
            </a:pPr>
            <a:r>
              <a:rPr lang="en-US" altLang="en-US" dirty="0" err="1">
                <a:latin typeface="Times Neue Roman" panose="020B0604020202020204" charset="0"/>
              </a:rPr>
              <a:t>Cửa</a:t>
            </a:r>
            <a:r>
              <a:rPr lang="en-US" altLang="en-US" dirty="0">
                <a:latin typeface="Times Neue Roman" panose="020B0604020202020204" charset="0"/>
              </a:rPr>
              <a:t> </a:t>
            </a:r>
            <a:r>
              <a:rPr lang="en-US" altLang="en-US" dirty="0" err="1">
                <a:latin typeface="Times Neue Roman" panose="020B0604020202020204" charset="0"/>
              </a:rPr>
              <a:t>hàng</a:t>
            </a:r>
            <a:r>
              <a:rPr lang="en-US" altLang="en-US" dirty="0">
                <a:latin typeface="Times Neue Roman" panose="020B0604020202020204" charset="0"/>
              </a:rPr>
              <a:t> </a:t>
            </a:r>
            <a:r>
              <a:rPr lang="en-US" altLang="en-US" dirty="0" err="1">
                <a:latin typeface="Times Neue Roman" panose="020B0604020202020204" charset="0"/>
              </a:rPr>
              <a:t>tiện</a:t>
            </a:r>
            <a:r>
              <a:rPr lang="en-US" altLang="en-US" dirty="0">
                <a:latin typeface="Times Neue Roman" panose="020B0604020202020204" charset="0"/>
              </a:rPr>
              <a:t> </a:t>
            </a:r>
            <a:r>
              <a:rPr lang="en-US" altLang="en-US" dirty="0" err="1">
                <a:latin typeface="Times Neue Roman" panose="020B0604020202020204" charset="0"/>
              </a:rPr>
              <a:t>dụng</a:t>
            </a:r>
            <a:r>
              <a:rPr lang="en-US" altLang="en-US" dirty="0">
                <a:latin typeface="Times Neue Roman" panose="020B0604020202020204" charset="0"/>
              </a:rPr>
              <a:t>…</a:t>
            </a:r>
          </a:p>
        </p:txBody>
      </p:sp>
    </p:spTree>
    <p:extLst>
      <p:ext uri="{BB962C8B-B14F-4D97-AF65-F5344CB8AC3E}">
        <p14:creationId xmlns:p14="http://schemas.microsoft.com/office/powerpoint/2010/main" val="296725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3D96-E9F5-B04A-AE93-EB1B8D19B430}"/>
              </a:ext>
            </a:extLst>
          </p:cNvPr>
          <p:cNvSpPr>
            <a:spLocks noGrp="1"/>
          </p:cNvSpPr>
          <p:nvPr>
            <p:ph type="title"/>
          </p:nvPr>
        </p:nvSpPr>
        <p:spPr>
          <a:xfrm>
            <a:off x="3314700" y="254793"/>
            <a:ext cx="10879932" cy="1574007"/>
          </a:xfrm>
        </p:spPr>
        <p:txBody>
          <a:bodyPr/>
          <a:lstStyle/>
          <a:p>
            <a:pPr>
              <a:defRPr/>
            </a:pPr>
            <a:r>
              <a:rPr lang="en-US" dirty="0" err="1">
                <a:latin typeface="Times Neue Roman" panose="020B0604020202020204" charset="0"/>
              </a:rPr>
              <a:t>Phân</a:t>
            </a:r>
            <a:r>
              <a:rPr lang="en-US" dirty="0">
                <a:latin typeface="Times Neue Roman" panose="020B0604020202020204" charset="0"/>
              </a:rPr>
              <a:t> </a:t>
            </a:r>
            <a:r>
              <a:rPr lang="en-US" dirty="0" err="1">
                <a:latin typeface="Times Neue Roman" panose="020B0604020202020204" charset="0"/>
              </a:rPr>
              <a:t>loại</a:t>
            </a:r>
            <a:r>
              <a:rPr lang="en-US" dirty="0">
                <a:latin typeface="Times Neue Roman" panose="020B0604020202020204" charset="0"/>
              </a:rPr>
              <a:t> </a:t>
            </a: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r>
              <a:rPr lang="en-US" dirty="0">
                <a:latin typeface="Times Neue Roman" panose="020B0604020202020204" charset="0"/>
              </a:rPr>
              <a:t> (</a:t>
            </a:r>
            <a:r>
              <a:rPr lang="en-US" dirty="0" err="1">
                <a:latin typeface="Times Neue Roman" panose="020B0604020202020204" charset="0"/>
              </a:rPr>
              <a:t>tt</a:t>
            </a:r>
            <a:r>
              <a:rPr lang="en-US" dirty="0">
                <a:latin typeface="Times Neue Roman" panose="020B0604020202020204" charset="0"/>
              </a:rPr>
              <a:t>)</a:t>
            </a:r>
          </a:p>
        </p:txBody>
      </p:sp>
      <p:sp>
        <p:nvSpPr>
          <p:cNvPr id="3" name="Content Placeholder 2">
            <a:extLst>
              <a:ext uri="{FF2B5EF4-FFF2-40B4-BE49-F238E27FC236}">
                <a16:creationId xmlns:a16="http://schemas.microsoft.com/office/drawing/2014/main" id="{C498BC19-EBC0-B747-9EEA-59BD2CC7D6F8}"/>
              </a:ext>
            </a:extLst>
          </p:cNvPr>
          <p:cNvSpPr>
            <a:spLocks noGrp="1"/>
          </p:cNvSpPr>
          <p:nvPr>
            <p:ph idx="1"/>
          </p:nvPr>
        </p:nvSpPr>
        <p:spPr>
          <a:xfrm>
            <a:off x="3086100" y="1714501"/>
            <a:ext cx="12001500" cy="8472488"/>
          </a:xfrm>
          <a:noFill/>
        </p:spPr>
        <p:txBody>
          <a:bodyPr>
            <a:normAutofit lnSpcReduction="10000"/>
          </a:bodyPr>
          <a:lstStyle/>
          <a:p>
            <a:pPr>
              <a:spcBef>
                <a:spcPts val="600"/>
              </a:spcBef>
              <a:spcAft>
                <a:spcPts val="600"/>
              </a:spcAft>
              <a:defRPr/>
            </a:pPr>
            <a:r>
              <a:rPr lang="en-US" sz="3600" dirty="0">
                <a:latin typeface="Times Neue Roman" panose="020B0604020202020204" charset="0"/>
              </a:rPr>
              <a:t>Theo </a:t>
            </a:r>
            <a:r>
              <a:rPr lang="en-US" sz="3600" dirty="0" err="1">
                <a:latin typeface="Times Neue Roman" panose="020B0604020202020204" charset="0"/>
              </a:rPr>
              <a:t>số</a:t>
            </a:r>
            <a:r>
              <a:rPr lang="en-US" sz="3600" dirty="0">
                <a:latin typeface="Times Neue Roman" panose="020B0604020202020204" charset="0"/>
              </a:rPr>
              <a:t> </a:t>
            </a:r>
            <a:r>
              <a:rPr lang="en-US" sz="3600" dirty="0" err="1">
                <a:latin typeface="Times Neue Roman" panose="020B0604020202020204" charset="0"/>
              </a:rPr>
              <a:t>lượng</a:t>
            </a:r>
            <a:r>
              <a:rPr lang="en-US" sz="3600" dirty="0">
                <a:latin typeface="Times Neue Roman" panose="020B0604020202020204" charset="0"/>
              </a:rPr>
              <a:t> </a:t>
            </a:r>
            <a:r>
              <a:rPr lang="en-US" sz="3600" dirty="0" err="1">
                <a:latin typeface="Times Neue Roman" panose="020B0604020202020204" charset="0"/>
              </a:rPr>
              <a:t>mặt</a:t>
            </a:r>
            <a:r>
              <a:rPr lang="en-US" sz="3600" dirty="0">
                <a:latin typeface="Times Neue Roman" panose="020B0604020202020204" charset="0"/>
              </a:rPr>
              <a:t> </a:t>
            </a:r>
            <a:r>
              <a:rPr lang="en-US" sz="3600" dirty="0" err="1">
                <a:latin typeface="Times Neue Roman" panose="020B0604020202020204" charset="0"/>
              </a:rPr>
              <a:t>hàng</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loại</a:t>
            </a:r>
            <a:r>
              <a:rPr lang="en-US" sz="3600" dirty="0">
                <a:latin typeface="Times Neue Roman" panose="020B0604020202020204" charset="0"/>
              </a:rPr>
              <a:t> </a:t>
            </a:r>
            <a:r>
              <a:rPr lang="en-US" sz="3600" dirty="0" err="1">
                <a:latin typeface="Times Neue Roman" panose="020B0604020202020204" charset="0"/>
              </a:rPr>
              <a:t>mặt</a:t>
            </a:r>
            <a:r>
              <a:rPr lang="en-US" sz="3600" dirty="0">
                <a:latin typeface="Times Neue Roman" panose="020B0604020202020204" charset="0"/>
              </a:rPr>
              <a:t> </a:t>
            </a:r>
            <a:r>
              <a:rPr lang="en-US" sz="3600" dirty="0" err="1">
                <a:latin typeface="Times Neue Roman" panose="020B0604020202020204" charset="0"/>
              </a:rPr>
              <a:t>hàng</a:t>
            </a:r>
            <a:r>
              <a:rPr lang="en-US" sz="3600" dirty="0">
                <a:latin typeface="Times Neue Roman" panose="020B0604020202020204" charset="0"/>
              </a:rPr>
              <a:t>: </a:t>
            </a:r>
          </a:p>
          <a:p>
            <a:pPr lvl="1">
              <a:spcBef>
                <a:spcPts val="600"/>
              </a:spcBef>
              <a:spcAft>
                <a:spcPts val="600"/>
              </a:spcAft>
              <a:defRPr/>
            </a:pPr>
            <a:r>
              <a:rPr lang="en-US" sz="3300" dirty="0" err="1">
                <a:latin typeface="Times Neue Roman" panose="020B0604020202020204" charset="0"/>
              </a:rPr>
              <a:t>Cửa</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chuyên</a:t>
            </a:r>
            <a:r>
              <a:rPr lang="en-US" sz="3300" dirty="0">
                <a:latin typeface="Times Neue Roman" panose="020B0604020202020204" charset="0"/>
              </a:rPr>
              <a:t> </a:t>
            </a:r>
            <a:r>
              <a:rPr lang="en-US" sz="3300" dirty="0" err="1">
                <a:latin typeface="Times Neue Roman" panose="020B0604020202020204" charset="0"/>
              </a:rPr>
              <a:t>doanh</a:t>
            </a:r>
            <a:r>
              <a:rPr lang="en-US" sz="3300" dirty="0">
                <a:latin typeface="Times Neue Roman" panose="020B0604020202020204" charset="0"/>
              </a:rPr>
              <a:t> </a:t>
            </a:r>
          </a:p>
          <a:p>
            <a:pPr lvl="1">
              <a:spcBef>
                <a:spcPts val="600"/>
              </a:spcBef>
              <a:spcAft>
                <a:spcPts val="600"/>
              </a:spcAft>
              <a:defRPr/>
            </a:pPr>
            <a:r>
              <a:rPr lang="en-US" sz="3300" dirty="0" err="1">
                <a:latin typeface="Times Neue Roman" panose="020B0604020202020204" charset="0"/>
              </a:rPr>
              <a:t>Cửa</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tạp</a:t>
            </a:r>
            <a:r>
              <a:rPr lang="en-US" sz="3300" dirty="0">
                <a:latin typeface="Times Neue Roman" panose="020B0604020202020204" charset="0"/>
              </a:rPr>
              <a:t> </a:t>
            </a:r>
            <a:r>
              <a:rPr lang="en-US" sz="3300" dirty="0" err="1">
                <a:latin typeface="Times Neue Roman" panose="020B0604020202020204" charset="0"/>
              </a:rPr>
              <a:t>hoá</a:t>
            </a:r>
            <a:r>
              <a:rPr lang="en-US" sz="3300" dirty="0">
                <a:latin typeface="Times Neue Roman" panose="020B0604020202020204" charset="0"/>
              </a:rPr>
              <a:t> </a:t>
            </a:r>
          </a:p>
          <a:p>
            <a:pPr lvl="1">
              <a:spcBef>
                <a:spcPts val="600"/>
              </a:spcBef>
              <a:spcAft>
                <a:spcPts val="600"/>
              </a:spcAft>
              <a:defRPr/>
            </a:pPr>
            <a:r>
              <a:rPr lang="en-US" sz="3300" dirty="0" err="1">
                <a:latin typeface="Times Neue Roman" panose="020B0604020202020204" charset="0"/>
              </a:rPr>
              <a:t>Cửa</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tổng</a:t>
            </a:r>
            <a:r>
              <a:rPr lang="en-US" sz="3300" dirty="0">
                <a:latin typeface="Times Neue Roman" panose="020B0604020202020204" charset="0"/>
              </a:rPr>
              <a:t> </a:t>
            </a:r>
            <a:r>
              <a:rPr lang="en-US" sz="3300" dirty="0" err="1">
                <a:latin typeface="Times Neue Roman" panose="020B0604020202020204" charset="0"/>
              </a:rPr>
              <a:t>hợp</a:t>
            </a:r>
            <a:endParaRPr lang="en-US" sz="3300" dirty="0">
              <a:latin typeface="Times Neue Roman" panose="020B0604020202020204" charset="0"/>
            </a:endParaRPr>
          </a:p>
          <a:p>
            <a:pPr lvl="1">
              <a:spcBef>
                <a:spcPts val="600"/>
              </a:spcBef>
              <a:spcAft>
                <a:spcPts val="600"/>
              </a:spcAft>
              <a:defRPr/>
            </a:pPr>
            <a:r>
              <a:rPr lang="en-US" sz="3300" dirty="0" err="1">
                <a:latin typeface="Times Neue Roman" panose="020B0604020202020204" charset="0"/>
              </a:rPr>
              <a:t>Cửa</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hạ</a:t>
            </a:r>
            <a:r>
              <a:rPr lang="en-US" sz="3300" dirty="0">
                <a:latin typeface="Times Neue Roman" panose="020B0604020202020204" charset="0"/>
              </a:rPr>
              <a:t> </a:t>
            </a:r>
            <a:r>
              <a:rPr lang="en-US" sz="3300" dirty="0" err="1">
                <a:latin typeface="Times Neue Roman" panose="020B0604020202020204" charset="0"/>
              </a:rPr>
              <a:t>giá</a:t>
            </a:r>
            <a:r>
              <a:rPr lang="en-US" sz="3300" dirty="0">
                <a:latin typeface="Times Neue Roman" panose="020B0604020202020204" charset="0"/>
              </a:rPr>
              <a:t> </a:t>
            </a:r>
            <a:r>
              <a:rPr lang="en-US" sz="3300" dirty="0" err="1">
                <a:latin typeface="Times Neue Roman" panose="020B0604020202020204" charset="0"/>
              </a:rPr>
              <a:t>và</a:t>
            </a:r>
            <a:r>
              <a:rPr lang="en-US" sz="3300" dirty="0">
                <a:latin typeface="Times Neue Roman" panose="020B0604020202020204" charset="0"/>
              </a:rPr>
              <a:t> </a:t>
            </a:r>
            <a:r>
              <a:rPr lang="en-US" sz="3300" dirty="0" err="1">
                <a:latin typeface="Times Neue Roman" panose="020B0604020202020204" charset="0"/>
              </a:rPr>
              <a:t>chiết</a:t>
            </a:r>
            <a:r>
              <a:rPr lang="en-US" sz="3300" dirty="0">
                <a:latin typeface="Times Neue Roman" panose="020B0604020202020204" charset="0"/>
              </a:rPr>
              <a:t> </a:t>
            </a:r>
            <a:r>
              <a:rPr lang="en-US" sz="3300" dirty="0" err="1">
                <a:latin typeface="Times Neue Roman" panose="020B0604020202020204" charset="0"/>
              </a:rPr>
              <a:t>khấu</a:t>
            </a:r>
            <a:endParaRPr lang="en-US" sz="3300" dirty="0">
              <a:latin typeface="Times Neue Roman" panose="020B0604020202020204" charset="0"/>
            </a:endParaRPr>
          </a:p>
          <a:p>
            <a:pPr lvl="1">
              <a:spcBef>
                <a:spcPts val="600"/>
              </a:spcBef>
              <a:spcAft>
                <a:spcPts val="600"/>
              </a:spcAft>
              <a:defRPr/>
            </a:pPr>
            <a:r>
              <a:rPr lang="en-US" sz="3300" dirty="0" err="1">
                <a:latin typeface="Times Neue Roman" panose="020B0604020202020204" charset="0"/>
              </a:rPr>
              <a:t>Cửa</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dịch</a:t>
            </a:r>
            <a:r>
              <a:rPr lang="en-US" sz="3300" dirty="0">
                <a:latin typeface="Times Neue Roman" panose="020B0604020202020204" charset="0"/>
              </a:rPr>
              <a:t> </a:t>
            </a:r>
            <a:r>
              <a:rPr lang="en-US" sz="3300" dirty="0" err="1">
                <a:latin typeface="Times Neue Roman" panose="020B0604020202020204" charset="0"/>
              </a:rPr>
              <a:t>vụ</a:t>
            </a:r>
            <a:endParaRPr lang="en-US" sz="5250" dirty="0">
              <a:latin typeface="Times Neue Roman" panose="020B0604020202020204" charset="0"/>
            </a:endParaRPr>
          </a:p>
          <a:p>
            <a:pPr>
              <a:spcBef>
                <a:spcPts val="600"/>
              </a:spcBef>
              <a:spcAft>
                <a:spcPts val="600"/>
              </a:spcAft>
              <a:defRPr/>
            </a:pP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kiểu</a:t>
            </a:r>
            <a:r>
              <a:rPr lang="en-US" sz="3600" dirty="0">
                <a:latin typeface="Times Neue Roman" panose="020B0604020202020204" charset="0"/>
              </a:rPr>
              <a:t> </a:t>
            </a:r>
            <a:r>
              <a:rPr lang="en-US" sz="3600" dirty="0" err="1">
                <a:latin typeface="Times Neue Roman" panose="020B0604020202020204" charset="0"/>
              </a:rPr>
              <a:t>khác</a:t>
            </a:r>
            <a:r>
              <a:rPr lang="en-US" sz="3600" dirty="0">
                <a:latin typeface="Times Neue Roman" panose="020B0604020202020204" charset="0"/>
              </a:rPr>
              <a:t>: </a:t>
            </a:r>
          </a:p>
          <a:p>
            <a:pPr lvl="1">
              <a:spcBef>
                <a:spcPts val="600"/>
              </a:spcBef>
              <a:spcAft>
                <a:spcPts val="600"/>
              </a:spcAft>
              <a:defRPr/>
            </a:pPr>
            <a:r>
              <a:rPr lang="en-US" sz="3300" dirty="0" err="1">
                <a:latin typeface="Times Neue Roman" panose="020B0604020202020204" charset="0"/>
              </a:rPr>
              <a:t>Cửa</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chợ</a:t>
            </a:r>
            <a:r>
              <a:rPr lang="en-US" sz="3300" dirty="0">
                <a:latin typeface="Times Neue Roman" panose="020B0604020202020204" charset="0"/>
              </a:rPr>
              <a:t> </a:t>
            </a:r>
            <a:r>
              <a:rPr lang="en-US" sz="3300" dirty="0" err="1">
                <a:latin typeface="Times Neue Roman" panose="020B0604020202020204" charset="0"/>
              </a:rPr>
              <a:t>truyền</a:t>
            </a:r>
            <a:r>
              <a:rPr lang="en-US" sz="3300" dirty="0">
                <a:latin typeface="Times Neue Roman" panose="020B0604020202020204" charset="0"/>
              </a:rPr>
              <a:t> </a:t>
            </a:r>
            <a:r>
              <a:rPr lang="en-US" sz="3300" dirty="0" err="1">
                <a:latin typeface="Times Neue Roman" panose="020B0604020202020204" charset="0"/>
              </a:rPr>
              <a:t>thống</a:t>
            </a:r>
            <a:r>
              <a:rPr lang="en-US" sz="3300" dirty="0">
                <a:latin typeface="Times Neue Roman" panose="020B0604020202020204" charset="0"/>
              </a:rPr>
              <a:t> (</a:t>
            </a:r>
            <a:r>
              <a:rPr lang="en-US" sz="3300" dirty="0" err="1">
                <a:latin typeface="Times Neue Roman" panose="020B0604020202020204" charset="0"/>
              </a:rPr>
              <a:t>dân</a:t>
            </a:r>
            <a:r>
              <a:rPr lang="en-US" sz="3300" dirty="0">
                <a:latin typeface="Times Neue Roman" panose="020B0604020202020204" charset="0"/>
              </a:rPr>
              <a:t> </a:t>
            </a:r>
            <a:r>
              <a:rPr lang="en-US" sz="3300" dirty="0" err="1">
                <a:latin typeface="Times Neue Roman" panose="020B0604020202020204" charset="0"/>
              </a:rPr>
              <a:t>sinh</a:t>
            </a:r>
            <a:r>
              <a:rPr lang="en-US" sz="3300" dirty="0">
                <a:latin typeface="Times Neue Roman" panose="020B0604020202020204" charset="0"/>
              </a:rPr>
              <a:t>) </a:t>
            </a:r>
          </a:p>
          <a:p>
            <a:pPr lvl="1">
              <a:spcBef>
                <a:spcPts val="600"/>
              </a:spcBef>
              <a:spcAft>
                <a:spcPts val="600"/>
              </a:spcAft>
              <a:defRPr/>
            </a:pPr>
            <a:r>
              <a:rPr lang="en-US" sz="3300" dirty="0">
                <a:latin typeface="Times Neue Roman" panose="020B0604020202020204" charset="0"/>
              </a:rPr>
              <a:t>Bán </a:t>
            </a:r>
            <a:r>
              <a:rPr lang="en-US" sz="3300" dirty="0" err="1">
                <a:latin typeface="Times Neue Roman" panose="020B0604020202020204" charset="0"/>
              </a:rPr>
              <a:t>hàng</a:t>
            </a:r>
            <a:r>
              <a:rPr lang="en-US" sz="3300" dirty="0">
                <a:latin typeface="Times Neue Roman" panose="020B0604020202020204" charset="0"/>
              </a:rPr>
              <a:t> di </a:t>
            </a:r>
            <a:r>
              <a:rPr lang="en-US" sz="3300" dirty="0" err="1">
                <a:latin typeface="Times Neue Roman" panose="020B0604020202020204" charset="0"/>
              </a:rPr>
              <a:t>động</a:t>
            </a:r>
            <a:r>
              <a:rPr lang="en-US" sz="3300" dirty="0">
                <a:latin typeface="Times Neue Roman" panose="020B0604020202020204" charset="0"/>
              </a:rPr>
              <a:t> </a:t>
            </a:r>
          </a:p>
          <a:p>
            <a:pPr lvl="1">
              <a:spcBef>
                <a:spcPts val="600"/>
              </a:spcBef>
              <a:spcAft>
                <a:spcPts val="600"/>
              </a:spcAft>
              <a:defRPr/>
            </a:pPr>
            <a:r>
              <a:rPr lang="en-US" sz="3300" dirty="0" err="1">
                <a:latin typeface="Times Neue Roman" panose="020B0604020202020204" charset="0"/>
              </a:rPr>
              <a:t>Đặt</a:t>
            </a:r>
            <a:r>
              <a:rPr lang="en-US" sz="3300" dirty="0">
                <a:latin typeface="Times Neue Roman" panose="020B0604020202020204" charset="0"/>
              </a:rPr>
              <a:t>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tự</a:t>
            </a:r>
            <a:r>
              <a:rPr lang="en-US" sz="3300" dirty="0">
                <a:latin typeface="Times Neue Roman" panose="020B0604020202020204" charset="0"/>
              </a:rPr>
              <a:t> </a:t>
            </a:r>
            <a:r>
              <a:rPr lang="en-US" sz="3300" dirty="0" err="1">
                <a:latin typeface="Times Neue Roman" panose="020B0604020202020204" charset="0"/>
              </a:rPr>
              <a:t>động</a:t>
            </a:r>
            <a:r>
              <a:rPr lang="en-US" sz="3300" dirty="0">
                <a:latin typeface="Times Neue Roman" panose="020B0604020202020204" charset="0"/>
              </a:rPr>
              <a:t> </a:t>
            </a:r>
          </a:p>
          <a:p>
            <a:pPr lvl="1">
              <a:spcBef>
                <a:spcPts val="600"/>
              </a:spcBef>
              <a:spcAft>
                <a:spcPts val="600"/>
              </a:spcAft>
              <a:defRPr/>
            </a:pPr>
            <a:r>
              <a:rPr lang="en-US" sz="3300" dirty="0" err="1">
                <a:latin typeface="Times Neue Roman" panose="020B0604020202020204" charset="0"/>
              </a:rPr>
              <a:t>Hội</a:t>
            </a:r>
            <a:r>
              <a:rPr lang="en-US" sz="3300" dirty="0">
                <a:latin typeface="Times Neue Roman" panose="020B0604020202020204" charset="0"/>
              </a:rPr>
              <a:t> </a:t>
            </a:r>
            <a:r>
              <a:rPr lang="en-US" sz="3300" dirty="0" err="1">
                <a:latin typeface="Times Neue Roman" panose="020B0604020202020204" charset="0"/>
              </a:rPr>
              <a:t>chợ</a:t>
            </a:r>
            <a:r>
              <a:rPr lang="en-US" sz="3300" dirty="0">
                <a:latin typeface="Times Neue Roman" panose="020B0604020202020204" charset="0"/>
              </a:rPr>
              <a:t> </a:t>
            </a:r>
            <a:r>
              <a:rPr lang="en-US" sz="3300" dirty="0" err="1">
                <a:latin typeface="Times Neue Roman" panose="020B0604020202020204" charset="0"/>
              </a:rPr>
              <a:t>bán</a:t>
            </a:r>
            <a:r>
              <a:rPr lang="en-US" sz="3300" dirty="0">
                <a:latin typeface="Times Neue Roman" panose="020B0604020202020204" charset="0"/>
              </a:rPr>
              <a:t> </a:t>
            </a:r>
            <a:r>
              <a:rPr lang="en-US" sz="3300" dirty="0" err="1">
                <a:latin typeface="Times Neue Roman" panose="020B0604020202020204" charset="0"/>
              </a:rPr>
              <a:t>lẻ</a:t>
            </a:r>
            <a:r>
              <a:rPr lang="en-US" sz="3300" dirty="0">
                <a:latin typeface="Times Neue Roman" panose="020B0604020202020204" charset="0"/>
              </a:rPr>
              <a:t> (</a:t>
            </a:r>
            <a:r>
              <a:rPr lang="en-US" sz="3300" dirty="0" err="1">
                <a:latin typeface="Times Neue Roman" panose="020B0604020202020204" charset="0"/>
              </a:rPr>
              <a:t>đồ</a:t>
            </a:r>
            <a:r>
              <a:rPr lang="en-US" sz="3300" dirty="0">
                <a:latin typeface="Times Neue Roman" panose="020B0604020202020204" charset="0"/>
              </a:rPr>
              <a:t> </a:t>
            </a:r>
            <a:r>
              <a:rPr lang="en-US" sz="3300" dirty="0" err="1">
                <a:latin typeface="Times Neue Roman" panose="020B0604020202020204" charset="0"/>
              </a:rPr>
              <a:t>cũ</a:t>
            </a:r>
            <a:r>
              <a:rPr lang="en-US" sz="3300" dirty="0">
                <a:latin typeface="Times Neue Roman" panose="020B0604020202020204" charset="0"/>
              </a:rPr>
              <a:t>, </a:t>
            </a:r>
            <a:r>
              <a:rPr lang="en-US" sz="3300" dirty="0" err="1">
                <a:latin typeface="Times Neue Roman" panose="020B0604020202020204" charset="0"/>
              </a:rPr>
              <a:t>đồ</a:t>
            </a:r>
            <a:r>
              <a:rPr lang="en-US" sz="3300" dirty="0">
                <a:latin typeface="Times Neue Roman" panose="020B0604020202020204" charset="0"/>
              </a:rPr>
              <a:t> </a:t>
            </a:r>
            <a:r>
              <a:rPr lang="en-US" sz="3300" dirty="0" err="1">
                <a:latin typeface="Times Neue Roman" panose="020B0604020202020204" charset="0"/>
              </a:rPr>
              <a:t>mới</a:t>
            </a:r>
            <a:r>
              <a:rPr lang="en-US" sz="3300" dirty="0">
                <a:latin typeface="Times Neue Roman" panose="020B0604020202020204" charset="0"/>
              </a:rPr>
              <a:t>) </a:t>
            </a:r>
          </a:p>
          <a:p>
            <a:pPr lvl="1">
              <a:spcBef>
                <a:spcPts val="600"/>
              </a:spcBef>
              <a:spcAft>
                <a:spcPts val="600"/>
              </a:spcAft>
              <a:defRPr/>
            </a:pPr>
            <a:r>
              <a:rPr lang="en-US" sz="3300" dirty="0" err="1">
                <a:latin typeface="Times Neue Roman" panose="020B0604020202020204" charset="0"/>
              </a:rPr>
              <a:t>Câu</a:t>
            </a:r>
            <a:r>
              <a:rPr lang="en-US" sz="3300" dirty="0">
                <a:latin typeface="Times Neue Roman" panose="020B0604020202020204" charset="0"/>
              </a:rPr>
              <a:t> </a:t>
            </a:r>
            <a:r>
              <a:rPr lang="en-US" sz="3300" dirty="0" err="1">
                <a:latin typeface="Times Neue Roman" panose="020B0604020202020204" charset="0"/>
              </a:rPr>
              <a:t>lạc</a:t>
            </a:r>
            <a:r>
              <a:rPr lang="en-US" sz="3300" dirty="0">
                <a:latin typeface="Times Neue Roman" panose="020B0604020202020204" charset="0"/>
              </a:rPr>
              <a:t> </a:t>
            </a:r>
            <a:r>
              <a:rPr lang="en-US" sz="3300" dirty="0" err="1">
                <a:latin typeface="Times Neue Roman" panose="020B0604020202020204" charset="0"/>
              </a:rPr>
              <a:t>bộ</a:t>
            </a:r>
            <a:r>
              <a:rPr lang="en-US" sz="3300" dirty="0">
                <a:latin typeface="Times Neue Roman" panose="020B0604020202020204" charset="0"/>
              </a:rPr>
              <a:t> </a:t>
            </a:r>
            <a:r>
              <a:rPr lang="en-US" sz="3300" dirty="0" err="1">
                <a:latin typeface="Times Neue Roman" panose="020B0604020202020204" charset="0"/>
              </a:rPr>
              <a:t>thương</a:t>
            </a:r>
            <a:r>
              <a:rPr lang="en-US" sz="3300" dirty="0">
                <a:latin typeface="Times Neue Roman" panose="020B0604020202020204" charset="0"/>
              </a:rPr>
              <a:t> </a:t>
            </a:r>
            <a:r>
              <a:rPr lang="en-US" sz="3300" dirty="0" err="1">
                <a:latin typeface="Times Neue Roman" panose="020B0604020202020204" charset="0"/>
              </a:rPr>
              <a:t>mại</a:t>
            </a:r>
            <a:r>
              <a:rPr lang="en-US" sz="3300" dirty="0">
                <a:latin typeface="Times Neue Roman" panose="020B0604020202020204" charset="0"/>
              </a:rPr>
              <a:t> </a:t>
            </a:r>
          </a:p>
          <a:p>
            <a:pPr lvl="1">
              <a:spcBef>
                <a:spcPts val="600"/>
              </a:spcBef>
              <a:spcAft>
                <a:spcPts val="600"/>
              </a:spcAft>
              <a:defRPr/>
            </a:pPr>
            <a:r>
              <a:rPr lang="en-US" sz="3300" dirty="0">
                <a:latin typeface="Times Neue Roman" panose="020B0604020202020204" charset="0"/>
              </a:rPr>
              <a:t>Bán </a:t>
            </a:r>
            <a:r>
              <a:rPr lang="en-US" sz="3300" dirty="0" err="1">
                <a:latin typeface="Times Neue Roman" panose="020B0604020202020204" charset="0"/>
              </a:rPr>
              <a:t>hàng</a:t>
            </a:r>
            <a:r>
              <a:rPr lang="en-US" sz="3300" dirty="0">
                <a:latin typeface="Times Neue Roman" panose="020B0604020202020204" charset="0"/>
              </a:rPr>
              <a:t> </a:t>
            </a:r>
            <a:r>
              <a:rPr lang="en-US" sz="3300" dirty="0" err="1">
                <a:latin typeface="Times Neue Roman" panose="020B0604020202020204" charset="0"/>
              </a:rPr>
              <a:t>đa</a:t>
            </a:r>
            <a:r>
              <a:rPr lang="en-US" sz="3300" dirty="0">
                <a:latin typeface="Times Neue Roman" panose="020B0604020202020204" charset="0"/>
              </a:rPr>
              <a:t> </a:t>
            </a:r>
            <a:r>
              <a:rPr lang="en-US" sz="3300" dirty="0" err="1">
                <a:latin typeface="Times Neue Roman" panose="020B0604020202020204" charset="0"/>
              </a:rPr>
              <a:t>cấp</a:t>
            </a:r>
            <a:r>
              <a:rPr lang="en-US" sz="3300" dirty="0">
                <a:latin typeface="Times Neue Roman" panose="020B0604020202020204" charset="0"/>
              </a:rPr>
              <a:t>…</a:t>
            </a:r>
          </a:p>
        </p:txBody>
      </p:sp>
    </p:spTree>
    <p:extLst>
      <p:ext uri="{BB962C8B-B14F-4D97-AF65-F5344CB8AC3E}">
        <p14:creationId xmlns:p14="http://schemas.microsoft.com/office/powerpoint/2010/main" val="1282118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D9DA-C4B1-694B-A846-2B26FAFF165A}"/>
              </a:ext>
            </a:extLst>
          </p:cNvPr>
          <p:cNvSpPr>
            <a:spLocks noGrp="1"/>
          </p:cNvSpPr>
          <p:nvPr>
            <p:ph type="title"/>
          </p:nvPr>
        </p:nvSpPr>
        <p:spPr>
          <a:xfrm>
            <a:off x="3200400" y="114300"/>
            <a:ext cx="9275067" cy="1574007"/>
          </a:xfrm>
        </p:spPr>
        <p:txBody>
          <a:bodyPr>
            <a:normAutofit/>
          </a:bodyPr>
          <a:lstStyle/>
          <a:p>
            <a:pPr algn="ctr">
              <a:lnSpc>
                <a:spcPct val="150000"/>
              </a:lnSpc>
              <a:defRPr/>
            </a:pPr>
            <a:r>
              <a:rPr lang="en-US" dirty="0">
                <a:latin typeface="Times Neue Roman" panose="020B0604020202020204" charset="0"/>
              </a:rPr>
              <a:t>Xu </a:t>
            </a:r>
            <a:r>
              <a:rPr lang="en-US" dirty="0" err="1">
                <a:latin typeface="Times Neue Roman" panose="020B0604020202020204" charset="0"/>
              </a:rPr>
              <a:t>hướng</a:t>
            </a:r>
            <a:r>
              <a:rPr lang="en-US" dirty="0">
                <a:latin typeface="Times Neue Roman" panose="020B0604020202020204" charset="0"/>
              </a:rPr>
              <a:t> </a:t>
            </a:r>
            <a:r>
              <a:rPr lang="en-US" dirty="0" err="1">
                <a:latin typeface="Times Neue Roman" panose="020B0604020202020204" charset="0"/>
              </a:rPr>
              <a:t>của</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endParaRPr lang="en-US" dirty="0">
              <a:latin typeface="Times Neue Roman" panose="020B0604020202020204" charset="0"/>
            </a:endParaRPr>
          </a:p>
        </p:txBody>
      </p:sp>
      <p:sp>
        <p:nvSpPr>
          <p:cNvPr id="94210" name="Content Placeholder 2">
            <a:extLst>
              <a:ext uri="{FF2B5EF4-FFF2-40B4-BE49-F238E27FC236}">
                <a16:creationId xmlns:a16="http://schemas.microsoft.com/office/drawing/2014/main" id="{73C0EB78-621C-B043-8F9C-81F8DEAFE38C}"/>
              </a:ext>
            </a:extLst>
          </p:cNvPr>
          <p:cNvSpPr>
            <a:spLocks noGrp="1" noChangeArrowheads="1"/>
          </p:cNvSpPr>
          <p:nvPr>
            <p:ph idx="1"/>
          </p:nvPr>
        </p:nvSpPr>
        <p:spPr>
          <a:xfrm>
            <a:off x="3086100" y="2286000"/>
            <a:ext cx="11715750" cy="7315200"/>
          </a:xfrm>
        </p:spPr>
        <p:txBody>
          <a:bodyPr/>
          <a:lstStyle/>
          <a:p>
            <a:pPr>
              <a:defRPr/>
            </a:pPr>
            <a:r>
              <a:rPr lang="en-US" altLang="en-US" sz="3600" dirty="0" err="1">
                <a:latin typeface="Times Neue Roman" panose="020B0604020202020204" charset="0"/>
              </a:rPr>
              <a:t>Phân</a:t>
            </a:r>
            <a:r>
              <a:rPr lang="en-US" altLang="en-US" sz="3600" dirty="0">
                <a:latin typeface="Times Neue Roman" panose="020B0604020202020204" charset="0"/>
              </a:rPr>
              <a:t> </a:t>
            </a:r>
            <a:r>
              <a:rPr lang="en-US" altLang="en-US" sz="3600" dirty="0" err="1">
                <a:latin typeface="Times Neue Roman" panose="020B0604020202020204" charset="0"/>
              </a:rPr>
              <a:t>mảnh</a:t>
            </a:r>
            <a:r>
              <a:rPr lang="en-US" altLang="en-US" sz="3600" dirty="0">
                <a:latin typeface="Times Neue Roman" panose="020B0604020202020204" charset="0"/>
              </a:rPr>
              <a:t> </a:t>
            </a:r>
            <a:r>
              <a:rPr lang="en-US" altLang="en-US" sz="3600" dirty="0" err="1">
                <a:latin typeface="Times Neue Roman" panose="020B0604020202020204" charset="0"/>
              </a:rPr>
              <a:t>thị</a:t>
            </a:r>
            <a:r>
              <a:rPr lang="en-US" altLang="en-US" sz="3600" dirty="0">
                <a:latin typeface="Times Neue Roman" panose="020B0604020202020204" charset="0"/>
              </a:rPr>
              <a:t> </a:t>
            </a:r>
            <a:r>
              <a:rPr lang="en-US" altLang="en-US" sz="3600" dirty="0" err="1">
                <a:latin typeface="Times Neue Roman" panose="020B0604020202020204" charset="0"/>
              </a:rPr>
              <a:t>trường</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endParaRPr lang="en-US" altLang="en-US" sz="3600" dirty="0">
              <a:latin typeface="Times Neue Roman" panose="020B0604020202020204" charset="0"/>
            </a:endParaRPr>
          </a:p>
          <a:p>
            <a:pPr>
              <a:defRPr/>
            </a:pPr>
            <a:r>
              <a:rPr lang="en-US" altLang="en-US" sz="3600" dirty="0" err="1">
                <a:latin typeface="Times Neue Roman" panose="020B0604020202020204" charset="0"/>
              </a:rPr>
              <a:t>Các</a:t>
            </a:r>
            <a:r>
              <a:rPr lang="en-US" altLang="en-US" sz="3600" dirty="0">
                <a:latin typeface="Times Neue Roman" panose="020B0604020202020204" charset="0"/>
              </a:rPr>
              <a:t> </a:t>
            </a:r>
            <a:r>
              <a:rPr lang="en-US" altLang="en-US" sz="3600" dirty="0" err="1">
                <a:latin typeface="Times Neue Roman" panose="020B0604020202020204" charset="0"/>
              </a:rPr>
              <a:t>kiểu</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r>
              <a:rPr lang="en-US" altLang="en-US" sz="3600" dirty="0">
                <a:latin typeface="Times Neue Roman" panose="020B0604020202020204" charset="0"/>
              </a:rPr>
              <a:t> </a:t>
            </a:r>
            <a:r>
              <a:rPr lang="en-US" altLang="en-US" sz="3600" dirty="0" err="1">
                <a:latin typeface="Times Neue Roman" panose="020B0604020202020204" charset="0"/>
              </a:rPr>
              <a:t>mới</a:t>
            </a:r>
            <a:r>
              <a:rPr lang="en-US" altLang="en-US" sz="3600" dirty="0">
                <a:latin typeface="Times Neue Roman" panose="020B0604020202020204" charset="0"/>
              </a:rPr>
              <a:t>: </a:t>
            </a:r>
          </a:p>
          <a:p>
            <a:pPr lvl="1">
              <a:defRPr/>
            </a:pPr>
            <a:r>
              <a:rPr lang="en-US" altLang="en-US" sz="3000" dirty="0">
                <a:latin typeface="Times Neue Roman" panose="020B0604020202020204" charset="0"/>
              </a:rPr>
              <a:t>Bán </a:t>
            </a:r>
            <a:r>
              <a:rPr lang="en-US" altLang="en-US" sz="3000" dirty="0" err="1">
                <a:latin typeface="Times Neue Roman" panose="020B0604020202020204" charset="0"/>
              </a:rPr>
              <a:t>lẻ</a:t>
            </a:r>
            <a:r>
              <a:rPr lang="en-US" altLang="en-US" sz="3000" dirty="0">
                <a:latin typeface="Times Neue Roman" panose="020B0604020202020204" charset="0"/>
              </a:rPr>
              <a:t> </a:t>
            </a:r>
            <a:r>
              <a:rPr lang="en-US" altLang="en-US" sz="3000" dirty="0" err="1">
                <a:latin typeface="Times Neue Roman" panose="020B0604020202020204" charset="0"/>
              </a:rPr>
              <a:t>không</a:t>
            </a:r>
            <a:r>
              <a:rPr lang="en-US" altLang="en-US" sz="3000" dirty="0">
                <a:latin typeface="Times Neue Roman" panose="020B0604020202020204" charset="0"/>
              </a:rPr>
              <a:t> qua </a:t>
            </a:r>
            <a:r>
              <a:rPr lang="en-US" altLang="en-US" sz="3000" dirty="0" err="1">
                <a:latin typeface="Times Neue Roman" panose="020B0604020202020204" charset="0"/>
              </a:rPr>
              <a:t>cửa</a:t>
            </a:r>
            <a:r>
              <a:rPr lang="en-US" altLang="en-US" sz="3000" dirty="0">
                <a:latin typeface="Times Neue Roman" panose="020B0604020202020204" charset="0"/>
              </a:rPr>
              <a:t> </a:t>
            </a:r>
            <a:r>
              <a:rPr lang="en-US" altLang="en-US" sz="3000" dirty="0" err="1">
                <a:latin typeface="Times Neue Roman" panose="020B0604020202020204" charset="0"/>
              </a:rPr>
              <a:t>hàng</a:t>
            </a:r>
            <a:endParaRPr lang="en-US" altLang="en-US" sz="3000" dirty="0">
              <a:latin typeface="Times Neue Roman" panose="020B0604020202020204" charset="0"/>
            </a:endParaRPr>
          </a:p>
          <a:p>
            <a:pPr lvl="1">
              <a:defRPr/>
            </a:pPr>
            <a:r>
              <a:rPr lang="en-US" altLang="en-US" sz="3000" dirty="0" err="1">
                <a:latin typeface="Times Neue Roman" panose="020B0604020202020204" charset="0"/>
              </a:rPr>
              <a:t>Cửa</a:t>
            </a:r>
            <a:r>
              <a:rPr lang="en-US" altLang="en-US" sz="3000" dirty="0">
                <a:latin typeface="Times Neue Roman" panose="020B0604020202020204" charset="0"/>
              </a:rPr>
              <a:t> </a:t>
            </a:r>
            <a:r>
              <a:rPr lang="en-US" altLang="en-US" sz="3000" dirty="0" err="1">
                <a:latin typeface="Times Neue Roman" panose="020B0604020202020204" charset="0"/>
              </a:rPr>
              <a:t>hàng</a:t>
            </a:r>
            <a:r>
              <a:rPr lang="en-US" altLang="en-US" sz="3000" dirty="0">
                <a:latin typeface="Times Neue Roman" panose="020B0604020202020204" charset="0"/>
              </a:rPr>
              <a:t> </a:t>
            </a:r>
            <a:r>
              <a:rPr lang="en-US" altLang="en-US" sz="3000" dirty="0" err="1">
                <a:latin typeface="Times Neue Roman" panose="020B0604020202020204" charset="0"/>
              </a:rPr>
              <a:t>chuyên</a:t>
            </a:r>
            <a:r>
              <a:rPr lang="en-US" altLang="en-US" sz="3000" dirty="0">
                <a:latin typeface="Times Neue Roman" panose="020B0604020202020204" charset="0"/>
              </a:rPr>
              <a:t> </a:t>
            </a:r>
            <a:r>
              <a:rPr lang="en-US" altLang="en-US" sz="3000" dirty="0" err="1">
                <a:latin typeface="Times Neue Roman" panose="020B0604020202020204" charset="0"/>
              </a:rPr>
              <a:t>biệt</a:t>
            </a:r>
            <a:r>
              <a:rPr lang="en-US" altLang="en-US" sz="3000" dirty="0">
                <a:latin typeface="Times Neue Roman" panose="020B0604020202020204" charset="0"/>
              </a:rPr>
              <a:t> </a:t>
            </a:r>
            <a:r>
              <a:rPr lang="en-US" altLang="en-US" sz="3000" dirty="0" err="1">
                <a:latin typeface="Times Neue Roman" panose="020B0604020202020204" charset="0"/>
              </a:rPr>
              <a:t>và</a:t>
            </a:r>
            <a:r>
              <a:rPr lang="en-US" altLang="en-US" sz="3000" dirty="0">
                <a:latin typeface="Times Neue Roman" panose="020B0604020202020204" charset="0"/>
              </a:rPr>
              <a:t> </a:t>
            </a:r>
            <a:r>
              <a:rPr lang="en-US" altLang="en-US" sz="3000" dirty="0" err="1">
                <a:latin typeface="Times Neue Roman" panose="020B0604020202020204" charset="0"/>
              </a:rPr>
              <a:t>dịch</a:t>
            </a:r>
            <a:r>
              <a:rPr lang="en-US" altLang="en-US" sz="3000" dirty="0">
                <a:latin typeface="Times Neue Roman" panose="020B0604020202020204" charset="0"/>
              </a:rPr>
              <a:t> </a:t>
            </a:r>
            <a:r>
              <a:rPr lang="en-US" altLang="en-US" sz="3000" dirty="0" err="1">
                <a:latin typeface="Times Neue Roman" panose="020B0604020202020204" charset="0"/>
              </a:rPr>
              <a:t>vụ</a:t>
            </a:r>
            <a:r>
              <a:rPr lang="en-US" altLang="en-US" sz="3000" dirty="0">
                <a:latin typeface="Times Neue Roman" panose="020B0604020202020204" charset="0"/>
              </a:rPr>
              <a:t> </a:t>
            </a:r>
            <a:r>
              <a:rPr lang="en-US" altLang="en-US" sz="3000" dirty="0" err="1">
                <a:latin typeface="Times Neue Roman" panose="020B0604020202020204" charset="0"/>
              </a:rPr>
              <a:t>cao</a:t>
            </a:r>
            <a:endParaRPr lang="en-US" altLang="en-US" sz="3000" dirty="0">
              <a:latin typeface="Times Neue Roman" panose="020B0604020202020204" charset="0"/>
            </a:endParaRPr>
          </a:p>
          <a:p>
            <a:pPr>
              <a:defRPr/>
            </a:pPr>
            <a:r>
              <a:rPr lang="en-US" altLang="en-US" sz="3600" dirty="0" err="1">
                <a:latin typeface="Times Neue Roman" panose="020B0604020202020204" charset="0"/>
              </a:rPr>
              <a:t>Quốc</a:t>
            </a:r>
            <a:r>
              <a:rPr lang="en-US" altLang="en-US" sz="3600" dirty="0">
                <a:latin typeface="Times Neue Roman" panose="020B0604020202020204" charset="0"/>
              </a:rPr>
              <a:t> </a:t>
            </a:r>
            <a:r>
              <a:rPr lang="en-US" altLang="en-US" sz="3600" dirty="0" err="1">
                <a:latin typeface="Times Neue Roman" panose="020B0604020202020204" charset="0"/>
              </a:rPr>
              <a:t>tế</a:t>
            </a:r>
            <a:r>
              <a:rPr lang="en-US" altLang="en-US" sz="3600" dirty="0">
                <a:latin typeface="Times Neue Roman" panose="020B0604020202020204" charset="0"/>
              </a:rPr>
              <a:t> </a:t>
            </a:r>
            <a:r>
              <a:rPr lang="en-US" altLang="en-US" sz="3600" dirty="0" err="1">
                <a:latin typeface="Times Neue Roman" panose="020B0604020202020204" charset="0"/>
              </a:rPr>
              <a:t>hoá</a:t>
            </a:r>
            <a:r>
              <a:rPr lang="en-US" altLang="en-US" sz="3600" dirty="0">
                <a:latin typeface="Times Neue Roman" panose="020B0604020202020204" charset="0"/>
              </a:rPr>
              <a:t> </a:t>
            </a:r>
            <a:r>
              <a:rPr lang="en-US" altLang="en-US" sz="3600" dirty="0" err="1">
                <a:latin typeface="Times Neue Roman" panose="020B0604020202020204" charset="0"/>
              </a:rPr>
              <a:t>hoạt</a:t>
            </a:r>
            <a:r>
              <a:rPr lang="en-US" altLang="en-US" sz="3600" dirty="0">
                <a:latin typeface="Times Neue Roman" panose="020B0604020202020204" charset="0"/>
              </a:rPr>
              <a:t> </a:t>
            </a:r>
            <a:r>
              <a:rPr lang="en-US" altLang="en-US" sz="3600" dirty="0" err="1">
                <a:latin typeface="Times Neue Roman" panose="020B0604020202020204" charset="0"/>
              </a:rPr>
              <a:t>động</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endParaRPr lang="en-US" altLang="en-US" sz="3600" dirty="0">
              <a:latin typeface="Times Neue Roman" panose="020B0604020202020204" charset="0"/>
            </a:endParaRPr>
          </a:p>
          <a:p>
            <a:pPr>
              <a:defRPr/>
            </a:pPr>
            <a:r>
              <a:rPr lang="en-US" altLang="en-US" sz="3600" dirty="0" err="1">
                <a:latin typeface="Times Neue Roman" panose="020B0604020202020204" charset="0"/>
              </a:rPr>
              <a:t>Các</a:t>
            </a:r>
            <a:r>
              <a:rPr lang="en-US" altLang="en-US" sz="3600" dirty="0">
                <a:latin typeface="Times Neue Roman" panose="020B0604020202020204" charset="0"/>
              </a:rPr>
              <a:t> xu </a:t>
            </a:r>
            <a:r>
              <a:rPr lang="en-US" altLang="en-US" sz="3600" dirty="0" err="1">
                <a:latin typeface="Times Neue Roman" panose="020B0604020202020204" charset="0"/>
              </a:rPr>
              <a:t>hướng</a:t>
            </a:r>
            <a:r>
              <a:rPr lang="en-US" altLang="en-US" sz="3600" dirty="0">
                <a:latin typeface="Times Neue Roman" panose="020B0604020202020204" charset="0"/>
              </a:rPr>
              <a:t> </a:t>
            </a:r>
            <a:r>
              <a:rPr lang="en-US" altLang="en-US" sz="3600" dirty="0" err="1">
                <a:latin typeface="Times Neue Roman" panose="020B0604020202020204" charset="0"/>
              </a:rPr>
              <a:t>phát</a:t>
            </a:r>
            <a:r>
              <a:rPr lang="en-US" altLang="en-US" sz="3600" dirty="0">
                <a:latin typeface="Times Neue Roman" panose="020B0604020202020204" charset="0"/>
              </a:rPr>
              <a:t> </a:t>
            </a:r>
            <a:r>
              <a:rPr lang="en-US" altLang="en-US" sz="3600" dirty="0" err="1">
                <a:latin typeface="Times Neue Roman" panose="020B0604020202020204" charset="0"/>
              </a:rPr>
              <a:t>triển</a:t>
            </a:r>
            <a:r>
              <a:rPr lang="en-US" altLang="en-US" sz="3600" dirty="0">
                <a:latin typeface="Times Neue Roman" panose="020B0604020202020204" charset="0"/>
              </a:rPr>
              <a:t> </a:t>
            </a:r>
            <a:r>
              <a:rPr lang="en-US" altLang="en-US" sz="3600" dirty="0" err="1">
                <a:latin typeface="Times Neue Roman" panose="020B0604020202020204" charset="0"/>
              </a:rPr>
              <a:t>khác</a:t>
            </a:r>
            <a:r>
              <a:rPr lang="en-US" altLang="en-US" sz="3600" dirty="0">
                <a:latin typeface="Times Neue Roman" panose="020B0604020202020204" charset="0"/>
              </a:rPr>
              <a:t>:</a:t>
            </a:r>
          </a:p>
          <a:p>
            <a:pPr lvl="1">
              <a:defRPr/>
            </a:pPr>
            <a:r>
              <a:rPr lang="en-US" altLang="en-US" sz="3000" dirty="0">
                <a:latin typeface="Times Neue Roman" panose="020B0604020202020204" charset="0"/>
              </a:rPr>
              <a:t> </a:t>
            </a:r>
            <a:r>
              <a:rPr lang="en-US" altLang="en-US" sz="3000" dirty="0" err="1">
                <a:latin typeface="Times Neue Roman" panose="020B0604020202020204" charset="0"/>
              </a:rPr>
              <a:t>Sát</a:t>
            </a:r>
            <a:r>
              <a:rPr lang="en-US" altLang="en-US" sz="3000" dirty="0">
                <a:latin typeface="Times Neue Roman" panose="020B0604020202020204" charset="0"/>
              </a:rPr>
              <a:t> </a:t>
            </a:r>
            <a:r>
              <a:rPr lang="en-US" altLang="en-US" sz="3000" dirty="0" err="1">
                <a:latin typeface="Times Neue Roman" panose="020B0604020202020204" charset="0"/>
              </a:rPr>
              <a:t>nhập</a:t>
            </a:r>
            <a:r>
              <a:rPr lang="en-US" altLang="en-US" sz="3000" dirty="0">
                <a:latin typeface="Times Neue Roman" panose="020B0604020202020204" charset="0"/>
              </a:rPr>
              <a:t> </a:t>
            </a:r>
            <a:r>
              <a:rPr lang="en-US" altLang="en-US" sz="3000" dirty="0" err="1">
                <a:latin typeface="Times Neue Roman" panose="020B0604020202020204" charset="0"/>
              </a:rPr>
              <a:t>và</a:t>
            </a:r>
            <a:r>
              <a:rPr lang="en-US" altLang="en-US" sz="3000" dirty="0">
                <a:latin typeface="Times Neue Roman" panose="020B0604020202020204" charset="0"/>
              </a:rPr>
              <a:t> </a:t>
            </a:r>
            <a:r>
              <a:rPr lang="en-US" altLang="en-US" sz="3000" dirty="0" err="1">
                <a:latin typeface="Times Neue Roman" panose="020B0604020202020204" charset="0"/>
              </a:rPr>
              <a:t>mua</a:t>
            </a:r>
            <a:r>
              <a:rPr lang="en-US" altLang="en-US" sz="3000" dirty="0">
                <a:latin typeface="Times Neue Roman" panose="020B0604020202020204" charset="0"/>
              </a:rPr>
              <a:t> </a:t>
            </a:r>
            <a:r>
              <a:rPr lang="en-US" altLang="en-US" sz="3000" dirty="0" err="1">
                <a:latin typeface="Times Neue Roman" panose="020B0604020202020204" charset="0"/>
              </a:rPr>
              <a:t>lại</a:t>
            </a:r>
            <a:endParaRPr lang="en-US" altLang="en-US" sz="3000" dirty="0">
              <a:latin typeface="Times Neue Roman" panose="020B0604020202020204" charset="0"/>
            </a:endParaRPr>
          </a:p>
          <a:p>
            <a:pPr lvl="1">
              <a:defRPr/>
            </a:pPr>
            <a:r>
              <a:rPr lang="en-US" altLang="en-US" sz="3000" dirty="0">
                <a:latin typeface="Times Neue Roman" panose="020B0604020202020204" charset="0"/>
              </a:rPr>
              <a:t> </a:t>
            </a:r>
            <a:r>
              <a:rPr lang="en-US" altLang="en-US" sz="3000" dirty="0" err="1">
                <a:latin typeface="Times Neue Roman" panose="020B0604020202020204" charset="0"/>
              </a:rPr>
              <a:t>Thay</a:t>
            </a:r>
            <a:r>
              <a:rPr lang="en-US" altLang="en-US" sz="3000" dirty="0">
                <a:latin typeface="Times Neue Roman" panose="020B0604020202020204" charset="0"/>
              </a:rPr>
              <a:t> </a:t>
            </a:r>
            <a:r>
              <a:rPr lang="en-US" altLang="en-US" sz="3000" dirty="0" err="1">
                <a:latin typeface="Times Neue Roman" panose="020B0604020202020204" charset="0"/>
              </a:rPr>
              <a:t>đổi</a:t>
            </a:r>
            <a:r>
              <a:rPr lang="en-US" altLang="en-US" sz="3000" dirty="0">
                <a:latin typeface="Times Neue Roman" panose="020B0604020202020204" charset="0"/>
              </a:rPr>
              <a:t> </a:t>
            </a:r>
            <a:r>
              <a:rPr lang="en-US" altLang="en-US" sz="3000" dirty="0" err="1">
                <a:latin typeface="Times Neue Roman" panose="020B0604020202020204" charset="0"/>
              </a:rPr>
              <a:t>số</a:t>
            </a:r>
            <a:r>
              <a:rPr lang="en-US" altLang="en-US" sz="3000" dirty="0">
                <a:latin typeface="Times Neue Roman" panose="020B0604020202020204" charset="0"/>
              </a:rPr>
              <a:t> </a:t>
            </a:r>
            <a:r>
              <a:rPr lang="en-US" altLang="en-US" sz="3000" dirty="0" err="1">
                <a:latin typeface="Times Neue Roman" panose="020B0604020202020204" charset="0"/>
              </a:rPr>
              <a:t>lượng</a:t>
            </a:r>
            <a:r>
              <a:rPr lang="en-US" altLang="en-US" sz="3000" dirty="0">
                <a:latin typeface="Times Neue Roman" panose="020B0604020202020204" charset="0"/>
              </a:rPr>
              <a:t> </a:t>
            </a:r>
            <a:r>
              <a:rPr lang="en-US" altLang="en-US" sz="3000" dirty="0" err="1">
                <a:latin typeface="Times Neue Roman" panose="020B0604020202020204" charset="0"/>
              </a:rPr>
              <a:t>cửa</a:t>
            </a:r>
            <a:r>
              <a:rPr lang="en-US" altLang="en-US" sz="3000" dirty="0">
                <a:latin typeface="Times Neue Roman" panose="020B0604020202020204" charset="0"/>
              </a:rPr>
              <a:t> </a:t>
            </a:r>
            <a:r>
              <a:rPr lang="en-US" altLang="en-US" sz="3000" dirty="0" err="1">
                <a:latin typeface="Times Neue Roman" panose="020B0604020202020204" charset="0"/>
              </a:rPr>
              <a:t>hàng</a:t>
            </a:r>
            <a:r>
              <a:rPr lang="en-US" altLang="en-US" sz="3000" dirty="0">
                <a:latin typeface="Times Neue Roman" panose="020B0604020202020204" charset="0"/>
              </a:rPr>
              <a:t> </a:t>
            </a:r>
            <a:r>
              <a:rPr lang="en-US" altLang="en-US" sz="3000" dirty="0" err="1">
                <a:latin typeface="Times Neue Roman" panose="020B0604020202020204" charset="0"/>
              </a:rPr>
              <a:t>bán</a:t>
            </a:r>
            <a:r>
              <a:rPr lang="en-US" altLang="en-US" sz="3000" dirty="0">
                <a:latin typeface="Times Neue Roman" panose="020B0604020202020204" charset="0"/>
              </a:rPr>
              <a:t> </a:t>
            </a:r>
            <a:r>
              <a:rPr lang="en-US" altLang="en-US" sz="3000" dirty="0" err="1">
                <a:latin typeface="Times Neue Roman" panose="020B0604020202020204" charset="0"/>
              </a:rPr>
              <a:t>lẻ</a:t>
            </a:r>
            <a:r>
              <a:rPr lang="en-US" altLang="en-US" sz="3000" dirty="0">
                <a:latin typeface="Times Neue Roman" panose="020B0604020202020204" charset="0"/>
              </a:rPr>
              <a:t> </a:t>
            </a:r>
          </a:p>
          <a:p>
            <a:pPr marL="0" indent="0">
              <a:buNone/>
              <a:defRPr/>
            </a:pPr>
            <a:endParaRPr lang="en-US" altLang="en-US" sz="4200" dirty="0">
              <a:latin typeface="Times Neue Roman" panose="020B0604020202020204" charset="0"/>
            </a:endParaRPr>
          </a:p>
        </p:txBody>
      </p:sp>
    </p:spTree>
    <p:extLst>
      <p:ext uri="{BB962C8B-B14F-4D97-AF65-F5344CB8AC3E}">
        <p14:creationId xmlns:p14="http://schemas.microsoft.com/office/powerpoint/2010/main" val="332471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checkerboard(across)">
                                      <p:cBhvr>
                                        <p:cTn id="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E132-767F-6A40-9579-136731063DFF}"/>
              </a:ext>
            </a:extLst>
          </p:cNvPr>
          <p:cNvSpPr>
            <a:spLocks noGrp="1"/>
          </p:cNvSpPr>
          <p:nvPr>
            <p:ph type="title"/>
          </p:nvPr>
        </p:nvSpPr>
        <p:spPr>
          <a:xfrm>
            <a:off x="457200" y="1409700"/>
            <a:ext cx="8229600" cy="1143000"/>
          </a:xfrm>
        </p:spPr>
        <p:txBody>
          <a:bodyPr>
            <a:normAutofit fontScale="90000"/>
          </a:bodyPr>
          <a:lstStyle/>
          <a:p>
            <a:pPr>
              <a:defRPr/>
            </a:pPr>
            <a:r>
              <a:rPr lang="en-US" dirty="0" err="1">
                <a:solidFill>
                  <a:schemeClr val="tx2">
                    <a:lumMod val="50000"/>
                  </a:schemeClr>
                </a:solidFill>
              </a:rPr>
              <a:t>Quyết</a:t>
            </a:r>
            <a:r>
              <a:rPr lang="en-US" dirty="0">
                <a:solidFill>
                  <a:schemeClr val="tx2">
                    <a:lumMod val="50000"/>
                  </a:schemeClr>
                </a:solidFill>
              </a:rPr>
              <a:t> </a:t>
            </a:r>
            <a:r>
              <a:rPr lang="en-US" dirty="0" err="1">
                <a:solidFill>
                  <a:schemeClr val="tx2">
                    <a:lumMod val="50000"/>
                  </a:schemeClr>
                </a:solidFill>
              </a:rPr>
              <a:t>định</a:t>
            </a:r>
            <a:r>
              <a:rPr lang="en-US" dirty="0">
                <a:solidFill>
                  <a:schemeClr val="tx2">
                    <a:lumMod val="50000"/>
                  </a:schemeClr>
                </a:solidFill>
              </a:rPr>
              <a:t> </a:t>
            </a:r>
            <a:r>
              <a:rPr lang="en-US" dirty="0" err="1">
                <a:solidFill>
                  <a:schemeClr val="tx2">
                    <a:lumMod val="50000"/>
                  </a:schemeClr>
                </a:solidFill>
              </a:rPr>
              <a:t>quản</a:t>
            </a:r>
            <a:r>
              <a:rPr lang="en-US" dirty="0">
                <a:solidFill>
                  <a:schemeClr val="tx2">
                    <a:lumMod val="50000"/>
                  </a:schemeClr>
                </a:solidFill>
              </a:rPr>
              <a:t> </a:t>
            </a:r>
            <a:r>
              <a:rPr lang="en-US" dirty="0" err="1">
                <a:solidFill>
                  <a:schemeClr val="tx2">
                    <a:lumMod val="50000"/>
                  </a:schemeClr>
                </a:solidFill>
              </a:rPr>
              <a:t>trị</a:t>
            </a:r>
            <a:r>
              <a:rPr lang="en-US" dirty="0">
                <a:solidFill>
                  <a:schemeClr val="tx2">
                    <a:lumMod val="50000"/>
                  </a:schemeClr>
                </a:solidFill>
              </a:rPr>
              <a:t> </a:t>
            </a:r>
            <a:r>
              <a:rPr lang="en-US" dirty="0" err="1">
                <a:solidFill>
                  <a:schemeClr val="tx2">
                    <a:lumMod val="50000"/>
                  </a:schemeClr>
                </a:solidFill>
              </a:rPr>
              <a:t>của</a:t>
            </a:r>
            <a:r>
              <a:rPr lang="en-US" dirty="0">
                <a:solidFill>
                  <a:schemeClr val="tx2">
                    <a:lumMod val="50000"/>
                  </a:schemeClr>
                </a:solidFill>
              </a:rPr>
              <a:t> </a:t>
            </a:r>
            <a:br>
              <a:rPr lang="en-US" dirty="0">
                <a:solidFill>
                  <a:schemeClr val="tx2">
                    <a:lumMod val="50000"/>
                  </a:schemeClr>
                </a:solidFill>
              </a:rPr>
            </a:br>
            <a:r>
              <a:rPr lang="en-US" dirty="0" err="1">
                <a:solidFill>
                  <a:schemeClr val="tx2">
                    <a:lumMod val="50000"/>
                  </a:schemeClr>
                </a:solidFill>
              </a:rPr>
              <a:t>nhà</a:t>
            </a:r>
            <a:r>
              <a:rPr lang="en-US" dirty="0">
                <a:solidFill>
                  <a:schemeClr val="tx2">
                    <a:lumMod val="50000"/>
                  </a:schemeClr>
                </a:solidFill>
              </a:rPr>
              <a:t> </a:t>
            </a:r>
            <a:r>
              <a:rPr lang="en-US" dirty="0" err="1">
                <a:solidFill>
                  <a:schemeClr val="tx2">
                    <a:lumMod val="50000"/>
                  </a:schemeClr>
                </a:solidFill>
                <a:latin typeface="Times Neue Roman" panose="020B0604020202020204" charset="0"/>
              </a:rPr>
              <a:t>bAán</a:t>
            </a:r>
            <a:r>
              <a:rPr lang="en-US" dirty="0">
                <a:solidFill>
                  <a:schemeClr val="tx2">
                    <a:lumMod val="50000"/>
                  </a:schemeClr>
                </a:solidFill>
              </a:rPr>
              <a:t> </a:t>
            </a:r>
            <a:r>
              <a:rPr lang="en-US" dirty="0" err="1">
                <a:solidFill>
                  <a:schemeClr val="tx2">
                    <a:lumMod val="50000"/>
                  </a:schemeClr>
                </a:solidFill>
              </a:rPr>
              <a:t>lẻ</a:t>
            </a:r>
            <a:r>
              <a:rPr lang="en-US" dirty="0">
                <a:solidFill>
                  <a:schemeClr val="tx2">
                    <a:lumMod val="50000"/>
                  </a:schemeClr>
                </a:solidFill>
              </a:rPr>
              <a:t> </a:t>
            </a:r>
          </a:p>
        </p:txBody>
      </p:sp>
      <p:pic>
        <p:nvPicPr>
          <p:cNvPr id="110594" name="Picture 4">
            <a:extLst>
              <a:ext uri="{FF2B5EF4-FFF2-40B4-BE49-F238E27FC236}">
                <a16:creationId xmlns:a16="http://schemas.microsoft.com/office/drawing/2014/main" id="{5B9FF026-7357-3E4B-9A07-2FCA4A37A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602580"/>
            <a:ext cx="8765382" cy="72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93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FC1B-8DD7-3946-82C9-91A4E33FBBD6}"/>
              </a:ext>
            </a:extLst>
          </p:cNvPr>
          <p:cNvSpPr>
            <a:spLocks noGrp="1"/>
          </p:cNvSpPr>
          <p:nvPr>
            <p:ph type="title"/>
          </p:nvPr>
        </p:nvSpPr>
        <p:spPr>
          <a:xfrm>
            <a:off x="3486150" y="369093"/>
            <a:ext cx="12973050" cy="1574007"/>
          </a:xfrm>
        </p:spPr>
        <p:txBody>
          <a:bodyPr>
            <a:normAutofit/>
          </a:bodyPr>
          <a:lstStyle/>
          <a:p>
            <a:pPr>
              <a:defRPr/>
            </a:pPr>
            <a:r>
              <a:rPr lang="en-US" dirty="0" err="1">
                <a:latin typeface="Times Neue Roman" panose="020B0604020202020204" charset="0"/>
              </a:rPr>
              <a:t>Quản</a:t>
            </a:r>
            <a:r>
              <a:rPr lang="en-US" dirty="0">
                <a:latin typeface="Times Neue Roman" panose="020B0604020202020204" charset="0"/>
              </a:rPr>
              <a:t> </a:t>
            </a:r>
            <a:r>
              <a:rPr lang="en-US" dirty="0" err="1">
                <a:latin typeface="Times Neue Roman" panose="020B0604020202020204" charset="0"/>
              </a:rPr>
              <a:t>trị</a:t>
            </a:r>
            <a:r>
              <a:rPr lang="en-US" dirty="0">
                <a:latin typeface="Times Neue Roman" panose="020B0604020202020204" charset="0"/>
              </a:rPr>
              <a:t> marketing </a:t>
            </a:r>
            <a:r>
              <a:rPr lang="en-US" dirty="0" err="1">
                <a:latin typeface="Times Neue Roman" panose="020B0604020202020204" charset="0"/>
              </a:rPr>
              <a:t>của</a:t>
            </a:r>
            <a:r>
              <a:rPr lang="en-US" dirty="0">
                <a:latin typeface="Times Neue Roman" panose="020B0604020202020204" charset="0"/>
              </a:rPr>
              <a:t> </a:t>
            </a:r>
            <a:r>
              <a:rPr lang="en-US" dirty="0" err="1">
                <a:latin typeface="Times Neue Roman" panose="020B0604020202020204" charset="0"/>
              </a:rPr>
              <a:t>nhà</a:t>
            </a:r>
            <a:r>
              <a:rPr lang="en-US" dirty="0">
                <a:latin typeface="Times Neue Roman" panose="020B0604020202020204" charset="0"/>
              </a:rPr>
              <a:t> </a:t>
            </a:r>
            <a:r>
              <a:rPr lang="en-US" dirty="0" err="1">
                <a:latin typeface="Times Neue Roman" panose="020B0604020202020204" charset="0"/>
              </a:rPr>
              <a:t>bán</a:t>
            </a:r>
            <a:r>
              <a:rPr lang="en-US" dirty="0">
                <a:latin typeface="Times Neue Roman" panose="020B0604020202020204" charset="0"/>
              </a:rPr>
              <a:t> </a:t>
            </a:r>
            <a:r>
              <a:rPr lang="en-US" dirty="0" err="1">
                <a:latin typeface="Times Neue Roman" panose="020B0604020202020204" charset="0"/>
              </a:rPr>
              <a:t>lẻ</a:t>
            </a:r>
            <a:endParaRPr lang="en-US" dirty="0">
              <a:latin typeface="Times Neue Roman" panose="020B0604020202020204" charset="0"/>
            </a:endParaRPr>
          </a:p>
        </p:txBody>
      </p:sp>
      <p:sp>
        <p:nvSpPr>
          <p:cNvPr id="113666" name="Content Placeholder 2">
            <a:extLst>
              <a:ext uri="{FF2B5EF4-FFF2-40B4-BE49-F238E27FC236}">
                <a16:creationId xmlns:a16="http://schemas.microsoft.com/office/drawing/2014/main" id="{9FEF9554-2459-6A43-A527-B794CC84970D}"/>
              </a:ext>
            </a:extLst>
          </p:cNvPr>
          <p:cNvSpPr>
            <a:spLocks noGrp="1" noChangeArrowheads="1"/>
          </p:cNvSpPr>
          <p:nvPr>
            <p:ph idx="1"/>
          </p:nvPr>
        </p:nvSpPr>
        <p:spPr>
          <a:xfrm>
            <a:off x="3114675" y="2339650"/>
            <a:ext cx="12058650" cy="7558088"/>
          </a:xfrm>
        </p:spPr>
        <p:txBody>
          <a:bodyPr/>
          <a:lstStyle/>
          <a:p>
            <a:pPr>
              <a:lnSpc>
                <a:spcPct val="100000"/>
              </a:lnSpc>
            </a:pPr>
            <a:r>
              <a:rPr lang="en-US" altLang="en-US" sz="3600" dirty="0" err="1">
                <a:latin typeface="Times Neue Roman" panose="020B0604020202020204" charset="0"/>
              </a:rPr>
              <a:t>Lựa</a:t>
            </a:r>
            <a:r>
              <a:rPr lang="en-US" altLang="en-US" sz="3600" dirty="0">
                <a:latin typeface="Times Neue Roman" panose="020B0604020202020204" charset="0"/>
              </a:rPr>
              <a:t> </a:t>
            </a:r>
            <a:r>
              <a:rPr lang="en-US" altLang="en-US" sz="3600" dirty="0" err="1">
                <a:latin typeface="Times Neue Roman" panose="020B0604020202020204" charset="0"/>
              </a:rPr>
              <a:t>chọn</a:t>
            </a:r>
            <a:r>
              <a:rPr lang="en-US" altLang="en-US" sz="3600" dirty="0">
                <a:latin typeface="Times Neue Roman" panose="020B0604020202020204" charset="0"/>
              </a:rPr>
              <a:t> </a:t>
            </a:r>
            <a:r>
              <a:rPr lang="en-US" altLang="en-US" sz="3600" dirty="0" err="1">
                <a:latin typeface="Times Neue Roman" panose="020B0604020202020204" charset="0"/>
              </a:rPr>
              <a:t>chiến</a:t>
            </a:r>
            <a:r>
              <a:rPr lang="en-US" altLang="en-US" sz="3600" dirty="0">
                <a:latin typeface="Times Neue Roman" panose="020B0604020202020204" charset="0"/>
              </a:rPr>
              <a:t> </a:t>
            </a:r>
            <a:r>
              <a:rPr lang="en-US" altLang="en-US" sz="3600" dirty="0" err="1">
                <a:latin typeface="Times Neue Roman" panose="020B0604020202020204" charset="0"/>
              </a:rPr>
              <a:t>lược</a:t>
            </a:r>
            <a:r>
              <a:rPr lang="en-US" altLang="en-US" sz="3600" dirty="0">
                <a:latin typeface="Times Neue Roman" panose="020B0604020202020204" charset="0"/>
              </a:rPr>
              <a:t> marketing </a:t>
            </a:r>
            <a:r>
              <a:rPr lang="en-US" altLang="en-US" sz="3600" dirty="0" err="1">
                <a:latin typeface="Times Neue Roman" panose="020B0604020202020204" charset="0"/>
              </a:rPr>
              <a:t>của</a:t>
            </a:r>
            <a:r>
              <a:rPr lang="en-US" altLang="en-US" sz="3600" dirty="0">
                <a:latin typeface="Times Neue Roman" panose="020B0604020202020204" charset="0"/>
              </a:rPr>
              <a:t> </a:t>
            </a:r>
            <a:r>
              <a:rPr lang="en-US" altLang="en-US" sz="3600" dirty="0" err="1">
                <a:latin typeface="Times Neue Roman" panose="020B0604020202020204" charset="0"/>
              </a:rPr>
              <a:t>nhà</a:t>
            </a:r>
            <a:r>
              <a:rPr lang="en-US" altLang="en-US" sz="3600" dirty="0">
                <a:latin typeface="Times Neue Roman" panose="020B0604020202020204" charset="0"/>
              </a:rPr>
              <a:t> </a:t>
            </a:r>
            <a:r>
              <a:rPr lang="en-US" altLang="en-US" sz="3600" dirty="0" err="1">
                <a:latin typeface="Times Neue Roman" panose="020B0604020202020204" charset="0"/>
              </a:rPr>
              <a:t>bán</a:t>
            </a:r>
            <a:r>
              <a:rPr lang="en-US" altLang="en-US" sz="3600" dirty="0">
                <a:latin typeface="Times Neue Roman" panose="020B0604020202020204" charset="0"/>
              </a:rPr>
              <a:t> </a:t>
            </a:r>
            <a:r>
              <a:rPr lang="en-US" altLang="en-US" sz="3600" dirty="0" err="1">
                <a:latin typeface="Times Neue Roman" panose="020B0604020202020204" charset="0"/>
              </a:rPr>
              <a:t>lẻ</a:t>
            </a:r>
            <a:r>
              <a:rPr lang="en-US" altLang="en-US" sz="3600" dirty="0">
                <a:latin typeface="Times Neue Roman" panose="020B0604020202020204" charset="0"/>
              </a:rPr>
              <a:t>:</a:t>
            </a:r>
          </a:p>
          <a:p>
            <a:pPr lvl="1">
              <a:lnSpc>
                <a:spcPct val="100000"/>
              </a:lnSpc>
            </a:pPr>
            <a:r>
              <a:rPr lang="en-US" altLang="en-US" sz="3000" dirty="0">
                <a:latin typeface="Times Neue Roman" panose="020B0604020202020204" charset="0"/>
              </a:rPr>
              <a:t>Thị </a:t>
            </a:r>
            <a:r>
              <a:rPr lang="en-US" altLang="en-US" sz="3000" dirty="0" err="1">
                <a:latin typeface="Times Neue Roman" panose="020B0604020202020204" charset="0"/>
              </a:rPr>
              <a:t>trường</a:t>
            </a:r>
            <a:r>
              <a:rPr lang="en-US" altLang="en-US" sz="3000" dirty="0">
                <a:latin typeface="Times Neue Roman" panose="020B0604020202020204" charset="0"/>
              </a:rPr>
              <a:t> </a:t>
            </a:r>
            <a:r>
              <a:rPr lang="en-US" altLang="en-US" sz="3000" dirty="0" err="1">
                <a:latin typeface="Times Neue Roman" panose="020B0604020202020204" charset="0"/>
              </a:rPr>
              <a:t>mục</a:t>
            </a:r>
            <a:r>
              <a:rPr lang="en-US" altLang="en-US" sz="3000" dirty="0">
                <a:latin typeface="Times Neue Roman" panose="020B0604020202020204" charset="0"/>
              </a:rPr>
              <a:t> </a:t>
            </a:r>
            <a:r>
              <a:rPr lang="en-US" altLang="en-US" sz="3000" dirty="0" err="1">
                <a:latin typeface="Times Neue Roman" panose="020B0604020202020204" charset="0"/>
              </a:rPr>
              <a:t>tiêu</a:t>
            </a:r>
            <a:r>
              <a:rPr lang="en-US" altLang="en-US" sz="3000" dirty="0">
                <a:latin typeface="Times Neue Roman" panose="020B0604020202020204" charset="0"/>
              </a:rPr>
              <a:t> </a:t>
            </a:r>
            <a:r>
              <a:rPr lang="en-US" altLang="en-US" sz="3000" dirty="0" err="1">
                <a:latin typeface="Times Neue Roman" panose="020B0604020202020204" charset="0"/>
              </a:rPr>
              <a:t>và</a:t>
            </a:r>
            <a:r>
              <a:rPr lang="en-US" altLang="en-US" sz="3000" dirty="0">
                <a:latin typeface="Times Neue Roman" panose="020B0604020202020204" charset="0"/>
              </a:rPr>
              <a:t> </a:t>
            </a:r>
            <a:r>
              <a:rPr lang="en-US" altLang="en-US" sz="3000" dirty="0" err="1">
                <a:latin typeface="Times Neue Roman" panose="020B0604020202020204" charset="0"/>
              </a:rPr>
              <a:t>chiến</a:t>
            </a:r>
            <a:r>
              <a:rPr lang="en-US" altLang="en-US" sz="3000" dirty="0">
                <a:latin typeface="Times Neue Roman" panose="020B0604020202020204" charset="0"/>
              </a:rPr>
              <a:t> </a:t>
            </a:r>
            <a:r>
              <a:rPr lang="en-US" altLang="en-US" sz="3000" dirty="0" err="1">
                <a:latin typeface="Times Neue Roman" panose="020B0604020202020204" charset="0"/>
              </a:rPr>
              <a:t>lược</a:t>
            </a:r>
            <a:r>
              <a:rPr lang="en-US" altLang="en-US" sz="3000" dirty="0">
                <a:latin typeface="Times Neue Roman" panose="020B0604020202020204" charset="0"/>
              </a:rPr>
              <a:t> </a:t>
            </a:r>
            <a:r>
              <a:rPr lang="en-US" altLang="en-US" sz="3000" dirty="0" err="1">
                <a:latin typeface="Times Neue Roman" panose="020B0604020202020204" charset="0"/>
              </a:rPr>
              <a:t>thị</a:t>
            </a:r>
            <a:r>
              <a:rPr lang="en-US" altLang="en-US" sz="3000" dirty="0">
                <a:latin typeface="Times Neue Roman" panose="020B0604020202020204" charset="0"/>
              </a:rPr>
              <a:t> </a:t>
            </a:r>
            <a:r>
              <a:rPr lang="en-US" altLang="en-US" sz="3000" dirty="0" err="1">
                <a:latin typeface="Times Neue Roman" panose="020B0604020202020204" charset="0"/>
              </a:rPr>
              <a:t>trường</a:t>
            </a:r>
            <a:r>
              <a:rPr lang="en-US" altLang="en-US" sz="3000" dirty="0">
                <a:latin typeface="Times Neue Roman" panose="020B0604020202020204" charset="0"/>
              </a:rPr>
              <a:t> </a:t>
            </a:r>
            <a:r>
              <a:rPr lang="en-US" altLang="en-US" sz="3000" dirty="0" err="1">
                <a:latin typeface="Times Neue Roman" panose="020B0604020202020204" charset="0"/>
              </a:rPr>
              <a:t>mục</a:t>
            </a:r>
            <a:r>
              <a:rPr lang="en-US" altLang="en-US" sz="3000" dirty="0">
                <a:latin typeface="Times Neue Roman" panose="020B0604020202020204" charset="0"/>
              </a:rPr>
              <a:t> </a:t>
            </a:r>
            <a:r>
              <a:rPr lang="en-US" altLang="en-US" sz="3000" dirty="0" err="1">
                <a:latin typeface="Times Neue Roman" panose="020B0604020202020204" charset="0"/>
              </a:rPr>
              <a:t>tiêu</a:t>
            </a:r>
            <a:endParaRPr lang="en-US" altLang="en-US" sz="3000" dirty="0">
              <a:latin typeface="Times Neue Roman" panose="020B0604020202020204" charset="0"/>
            </a:endParaRPr>
          </a:p>
          <a:p>
            <a:pPr lvl="1">
              <a:lnSpc>
                <a:spcPct val="100000"/>
              </a:lnSpc>
            </a:pPr>
            <a:r>
              <a:rPr lang="en-US" altLang="en-US" sz="3000" dirty="0" err="1">
                <a:latin typeface="Times Neue Roman" panose="020B0604020202020204" charset="0"/>
              </a:rPr>
              <a:t>Định</a:t>
            </a:r>
            <a:r>
              <a:rPr lang="en-US" altLang="en-US" sz="3000" dirty="0">
                <a:latin typeface="Times Neue Roman" panose="020B0604020202020204" charset="0"/>
              </a:rPr>
              <a:t> </a:t>
            </a:r>
            <a:r>
              <a:rPr lang="en-US" altLang="en-US" sz="3000" dirty="0" err="1">
                <a:latin typeface="Times Neue Roman" panose="020B0604020202020204" charset="0"/>
              </a:rPr>
              <a:t>vị</a:t>
            </a:r>
            <a:r>
              <a:rPr lang="en-US" altLang="en-US" sz="3000" dirty="0">
                <a:latin typeface="Times Neue Roman" panose="020B0604020202020204" charset="0"/>
              </a:rPr>
              <a:t> </a:t>
            </a:r>
            <a:r>
              <a:rPr lang="en-US" altLang="en-US" sz="3000" dirty="0" err="1">
                <a:latin typeface="Times Neue Roman" panose="020B0604020202020204" charset="0"/>
              </a:rPr>
              <a:t>và</a:t>
            </a:r>
            <a:r>
              <a:rPr lang="en-US" altLang="en-US" sz="3000" dirty="0">
                <a:latin typeface="Times Neue Roman" panose="020B0604020202020204" charset="0"/>
              </a:rPr>
              <a:t> </a:t>
            </a:r>
            <a:r>
              <a:rPr lang="en-US" altLang="en-US" sz="3000" dirty="0" err="1">
                <a:latin typeface="Times Neue Roman" panose="020B0604020202020204" charset="0"/>
              </a:rPr>
              <a:t>xây</a:t>
            </a:r>
            <a:r>
              <a:rPr lang="en-US" altLang="en-US" sz="3000" dirty="0">
                <a:latin typeface="Times Neue Roman" panose="020B0604020202020204" charset="0"/>
              </a:rPr>
              <a:t> </a:t>
            </a:r>
            <a:r>
              <a:rPr lang="en-US" altLang="en-US" sz="3000" dirty="0" err="1">
                <a:latin typeface="Times Neue Roman" panose="020B0604020202020204" charset="0"/>
              </a:rPr>
              <a:t>dựng</a:t>
            </a:r>
            <a:r>
              <a:rPr lang="en-US" altLang="en-US" sz="3000" dirty="0">
                <a:latin typeface="Times Neue Roman" panose="020B0604020202020204" charset="0"/>
              </a:rPr>
              <a:t> </a:t>
            </a:r>
            <a:r>
              <a:rPr lang="en-US" altLang="en-US" sz="3000" dirty="0" err="1">
                <a:latin typeface="Times Neue Roman" panose="020B0604020202020204" charset="0"/>
              </a:rPr>
              <a:t>thương</a:t>
            </a:r>
            <a:r>
              <a:rPr lang="en-US" altLang="en-US" sz="3000" dirty="0">
                <a:latin typeface="Times Neue Roman" panose="020B0604020202020204" charset="0"/>
              </a:rPr>
              <a:t> </a:t>
            </a:r>
            <a:r>
              <a:rPr lang="en-US" altLang="en-US" sz="3000" dirty="0" err="1">
                <a:latin typeface="Times Neue Roman" panose="020B0604020202020204" charset="0"/>
              </a:rPr>
              <a:t>hiệu</a:t>
            </a:r>
            <a:r>
              <a:rPr lang="en-US" altLang="en-US" sz="3000" dirty="0">
                <a:latin typeface="Times Neue Roman" panose="020B0604020202020204" charset="0"/>
              </a:rPr>
              <a:t> </a:t>
            </a:r>
            <a:r>
              <a:rPr lang="en-US" altLang="en-US" sz="3000" dirty="0" err="1">
                <a:latin typeface="Times Neue Roman" panose="020B0604020202020204" charset="0"/>
              </a:rPr>
              <a:t>của</a:t>
            </a:r>
            <a:r>
              <a:rPr lang="en-US" altLang="en-US" sz="3000" dirty="0">
                <a:latin typeface="Times Neue Roman" panose="020B0604020202020204" charset="0"/>
              </a:rPr>
              <a:t> </a:t>
            </a:r>
            <a:r>
              <a:rPr lang="en-US" altLang="en-US" sz="3000" dirty="0" err="1">
                <a:latin typeface="Times Neue Roman" panose="020B0604020202020204" charset="0"/>
              </a:rPr>
              <a:t>nhà</a:t>
            </a:r>
            <a:r>
              <a:rPr lang="en-US" altLang="en-US" sz="3000" dirty="0">
                <a:latin typeface="Times Neue Roman" panose="020B0604020202020204" charset="0"/>
              </a:rPr>
              <a:t> </a:t>
            </a:r>
            <a:r>
              <a:rPr lang="en-US" altLang="en-US" sz="3000" dirty="0" err="1">
                <a:latin typeface="Times Neue Roman" panose="020B0604020202020204" charset="0"/>
              </a:rPr>
              <a:t>bán</a:t>
            </a:r>
            <a:r>
              <a:rPr lang="en-US" altLang="en-US" sz="3000" dirty="0">
                <a:latin typeface="Times Neue Roman" panose="020B0604020202020204" charset="0"/>
              </a:rPr>
              <a:t> </a:t>
            </a:r>
            <a:r>
              <a:rPr lang="en-US" altLang="en-US" sz="3000" dirty="0" err="1">
                <a:latin typeface="Times Neue Roman" panose="020B0604020202020204" charset="0"/>
              </a:rPr>
              <a:t>lẻ</a:t>
            </a:r>
            <a:endParaRPr lang="en-US" altLang="en-US" sz="3000" dirty="0">
              <a:latin typeface="Times Neue Roman" panose="020B0604020202020204" charset="0"/>
            </a:endParaRPr>
          </a:p>
          <a:p>
            <a:pPr>
              <a:lnSpc>
                <a:spcPct val="100000"/>
              </a:lnSpc>
            </a:pPr>
            <a:r>
              <a:rPr lang="en-US" altLang="en-US" sz="3600" dirty="0" err="1">
                <a:latin typeface="Times Neue Roman" panose="020B0604020202020204" charset="0"/>
              </a:rPr>
              <a:t>Các</a:t>
            </a:r>
            <a:r>
              <a:rPr lang="en-US" altLang="en-US" sz="3600" dirty="0">
                <a:latin typeface="Times Neue Roman" panose="020B0604020202020204" charset="0"/>
              </a:rPr>
              <a:t> </a:t>
            </a:r>
            <a:r>
              <a:rPr lang="en-US" altLang="en-US" sz="3600" dirty="0" err="1">
                <a:latin typeface="Times Neue Roman" panose="020B0604020202020204" charset="0"/>
              </a:rPr>
              <a:t>công</a:t>
            </a:r>
            <a:r>
              <a:rPr lang="en-US" altLang="en-US" sz="3600" dirty="0">
                <a:latin typeface="Times Neue Roman" panose="020B0604020202020204" charset="0"/>
              </a:rPr>
              <a:t> </a:t>
            </a:r>
            <a:r>
              <a:rPr lang="en-US" altLang="en-US" sz="3600" dirty="0" err="1">
                <a:latin typeface="Times Neue Roman" panose="020B0604020202020204" charset="0"/>
              </a:rPr>
              <a:t>cụ</a:t>
            </a:r>
            <a:r>
              <a:rPr lang="en-US" altLang="en-US" sz="3600" dirty="0">
                <a:latin typeface="Times Neue Roman" panose="020B0604020202020204" charset="0"/>
              </a:rPr>
              <a:t> </a:t>
            </a:r>
            <a:r>
              <a:rPr lang="en-US" altLang="en-US" sz="3600" dirty="0" err="1">
                <a:latin typeface="Times Neue Roman" panose="020B0604020202020204" charset="0"/>
              </a:rPr>
              <a:t>và</a:t>
            </a:r>
            <a:r>
              <a:rPr lang="en-US" altLang="en-US" sz="3600" dirty="0">
                <a:latin typeface="Times Neue Roman" panose="020B0604020202020204" charset="0"/>
              </a:rPr>
              <a:t> </a:t>
            </a:r>
            <a:r>
              <a:rPr lang="en-US" altLang="en-US" sz="3600" dirty="0" err="1">
                <a:latin typeface="Times Neue Roman" panose="020B0604020202020204" charset="0"/>
              </a:rPr>
              <a:t>quyết</a:t>
            </a:r>
            <a:r>
              <a:rPr lang="en-US" altLang="en-US" sz="3600" dirty="0">
                <a:latin typeface="Times Neue Roman" panose="020B0604020202020204" charset="0"/>
              </a:rPr>
              <a:t> </a:t>
            </a:r>
            <a:r>
              <a:rPr lang="en-US" altLang="en-US" sz="3600" dirty="0" err="1">
                <a:latin typeface="Times Neue Roman" panose="020B0604020202020204" charset="0"/>
              </a:rPr>
              <a:t>định</a:t>
            </a:r>
            <a:r>
              <a:rPr lang="en-US" altLang="en-US" sz="3600" dirty="0">
                <a:latin typeface="Times Neue Roman" panose="020B0604020202020204" charset="0"/>
              </a:rPr>
              <a:t> marketing mix:</a:t>
            </a:r>
          </a:p>
          <a:p>
            <a:pPr lvl="1">
              <a:lnSpc>
                <a:spcPct val="100000"/>
              </a:lnSpc>
            </a:pPr>
            <a:r>
              <a:rPr lang="en-US" altLang="en-US" sz="3000" dirty="0" err="1">
                <a:latin typeface="Times Neue Roman" panose="020B0604020202020204" charset="0"/>
              </a:rPr>
              <a:t>Địa</a:t>
            </a:r>
            <a:r>
              <a:rPr lang="en-US" altLang="en-US" sz="3000" dirty="0">
                <a:latin typeface="Times Neue Roman" panose="020B0604020202020204" charset="0"/>
              </a:rPr>
              <a:t> </a:t>
            </a:r>
            <a:r>
              <a:rPr lang="en-US" altLang="en-US" sz="3000" dirty="0" err="1">
                <a:latin typeface="Times Neue Roman" panose="020B0604020202020204" charset="0"/>
              </a:rPr>
              <a:t>điểm</a:t>
            </a:r>
            <a:r>
              <a:rPr lang="en-US" altLang="en-US" sz="3000" dirty="0">
                <a:latin typeface="Times Neue Roman" panose="020B0604020202020204" charset="0"/>
              </a:rPr>
              <a:t> </a:t>
            </a:r>
            <a:r>
              <a:rPr lang="en-US" altLang="en-US" sz="3000" dirty="0" err="1">
                <a:latin typeface="Times Neue Roman" panose="020B0604020202020204" charset="0"/>
              </a:rPr>
              <a:t>và</a:t>
            </a:r>
            <a:r>
              <a:rPr lang="en-US" altLang="en-US" sz="3000" dirty="0">
                <a:latin typeface="Times Neue Roman" panose="020B0604020202020204" charset="0"/>
              </a:rPr>
              <a:t> </a:t>
            </a:r>
            <a:r>
              <a:rPr lang="en-US" altLang="en-US" sz="3000" dirty="0" err="1">
                <a:latin typeface="Times Neue Roman" panose="020B0604020202020204" charset="0"/>
              </a:rPr>
              <a:t>loại</a:t>
            </a:r>
            <a:r>
              <a:rPr lang="en-US" altLang="en-US" sz="3000" dirty="0">
                <a:latin typeface="Times Neue Roman" panose="020B0604020202020204" charset="0"/>
              </a:rPr>
              <a:t> </a:t>
            </a:r>
            <a:r>
              <a:rPr lang="en-US" altLang="en-US" sz="3000" dirty="0" err="1">
                <a:latin typeface="Times Neue Roman" panose="020B0604020202020204" charset="0"/>
              </a:rPr>
              <a:t>hình</a:t>
            </a:r>
            <a:r>
              <a:rPr lang="en-US" altLang="en-US" sz="3000" dirty="0">
                <a:latin typeface="Times Neue Roman" panose="020B0604020202020204" charset="0"/>
              </a:rPr>
              <a:t> </a:t>
            </a:r>
            <a:r>
              <a:rPr lang="en-US" altLang="en-US" sz="3000" dirty="0" err="1">
                <a:latin typeface="Times Neue Roman" panose="020B0604020202020204" charset="0"/>
              </a:rPr>
              <a:t>cửa</a:t>
            </a:r>
            <a:r>
              <a:rPr lang="en-US" altLang="en-US" sz="3000" dirty="0">
                <a:latin typeface="Times Neue Roman" panose="020B0604020202020204" charset="0"/>
              </a:rPr>
              <a:t> </a:t>
            </a:r>
            <a:r>
              <a:rPr lang="en-US" altLang="en-US" sz="3000" dirty="0" err="1">
                <a:latin typeface="Times Neue Roman" panose="020B0604020202020204" charset="0"/>
              </a:rPr>
              <a:t>hàng</a:t>
            </a:r>
            <a:endParaRPr lang="en-US" altLang="en-US" sz="3000" dirty="0">
              <a:latin typeface="Times Neue Roman" panose="020B0604020202020204" charset="0"/>
            </a:endParaRPr>
          </a:p>
          <a:p>
            <a:pPr lvl="1">
              <a:lnSpc>
                <a:spcPct val="100000"/>
              </a:lnSpc>
            </a:pPr>
            <a:r>
              <a:rPr lang="en-US" altLang="en-US" sz="3000" dirty="0">
                <a:latin typeface="Times Neue Roman" panose="020B0604020202020204" charset="0"/>
              </a:rPr>
              <a:t>Danh </a:t>
            </a:r>
            <a:r>
              <a:rPr lang="en-US" altLang="en-US" sz="3000" dirty="0" err="1">
                <a:latin typeface="Times Neue Roman" panose="020B0604020202020204" charset="0"/>
              </a:rPr>
              <a:t>mục</a:t>
            </a:r>
            <a:r>
              <a:rPr lang="en-US" altLang="en-US" sz="3000" dirty="0">
                <a:latin typeface="Times Neue Roman" panose="020B0604020202020204" charset="0"/>
              </a:rPr>
              <a:t> </a:t>
            </a:r>
            <a:r>
              <a:rPr lang="en-US" altLang="en-US" sz="3000" dirty="0" err="1">
                <a:latin typeface="Times Neue Roman" panose="020B0604020202020204" charset="0"/>
              </a:rPr>
              <a:t>sản</a:t>
            </a:r>
            <a:r>
              <a:rPr lang="en-US" altLang="en-US" sz="3000" dirty="0">
                <a:latin typeface="Times Neue Roman" panose="020B0604020202020204" charset="0"/>
              </a:rPr>
              <a:t> </a:t>
            </a:r>
            <a:r>
              <a:rPr lang="en-US" altLang="en-US" sz="3000" dirty="0" err="1">
                <a:latin typeface="Times Neue Roman" panose="020B0604020202020204" charset="0"/>
              </a:rPr>
              <a:t>phẩm</a:t>
            </a:r>
            <a:r>
              <a:rPr lang="en-US" altLang="en-US" sz="3000" dirty="0">
                <a:latin typeface="Times Neue Roman" panose="020B0604020202020204" charset="0"/>
              </a:rPr>
              <a:t> </a:t>
            </a:r>
            <a:r>
              <a:rPr lang="en-US" altLang="en-US" sz="3000" dirty="0" err="1">
                <a:latin typeface="Times Neue Roman" panose="020B0604020202020204" charset="0"/>
              </a:rPr>
              <a:t>và</a:t>
            </a:r>
            <a:r>
              <a:rPr lang="en-US" altLang="en-US" sz="3000" dirty="0">
                <a:latin typeface="Times Neue Roman" panose="020B0604020202020204" charset="0"/>
              </a:rPr>
              <a:t> </a:t>
            </a:r>
            <a:r>
              <a:rPr lang="en-US" altLang="en-US" sz="3000" dirty="0" err="1">
                <a:latin typeface="Times Neue Roman" panose="020B0604020202020204" charset="0"/>
              </a:rPr>
              <a:t>giá</a:t>
            </a:r>
            <a:r>
              <a:rPr lang="en-US" altLang="en-US" sz="3000" dirty="0">
                <a:latin typeface="Times Neue Roman" panose="020B0604020202020204" charset="0"/>
              </a:rPr>
              <a:t> </a:t>
            </a:r>
            <a:r>
              <a:rPr lang="en-US" altLang="en-US" sz="3000" dirty="0" err="1">
                <a:latin typeface="Times Neue Roman" panose="020B0604020202020204" charset="0"/>
              </a:rPr>
              <a:t>bán</a:t>
            </a:r>
            <a:endParaRPr lang="en-US" altLang="en-US" sz="3000" dirty="0">
              <a:latin typeface="Times Neue Roman" panose="020B0604020202020204" charset="0"/>
            </a:endParaRPr>
          </a:p>
          <a:p>
            <a:pPr lvl="1">
              <a:lnSpc>
                <a:spcPct val="100000"/>
              </a:lnSpc>
            </a:pPr>
            <a:r>
              <a:rPr lang="en-US" altLang="en-US" sz="3000" dirty="0" err="1">
                <a:latin typeface="Times Neue Roman" panose="020B0604020202020204" charset="0"/>
              </a:rPr>
              <a:t>Tổ</a:t>
            </a:r>
            <a:r>
              <a:rPr lang="en-US" altLang="en-US" sz="3000" dirty="0">
                <a:latin typeface="Times Neue Roman" panose="020B0604020202020204" charset="0"/>
              </a:rPr>
              <a:t> </a:t>
            </a:r>
            <a:r>
              <a:rPr lang="en-US" altLang="en-US" sz="3000" dirty="0" err="1">
                <a:latin typeface="Times Neue Roman" panose="020B0604020202020204" charset="0"/>
              </a:rPr>
              <a:t>chức</a:t>
            </a:r>
            <a:r>
              <a:rPr lang="en-US" altLang="en-US" sz="3000" dirty="0">
                <a:latin typeface="Times Neue Roman" panose="020B0604020202020204" charset="0"/>
              </a:rPr>
              <a:t> </a:t>
            </a:r>
            <a:r>
              <a:rPr lang="en-US" altLang="en-US" sz="3000" dirty="0" err="1">
                <a:latin typeface="Times Neue Roman" panose="020B0604020202020204" charset="0"/>
              </a:rPr>
              <a:t>không</a:t>
            </a:r>
            <a:r>
              <a:rPr lang="en-US" altLang="en-US" sz="3000" dirty="0">
                <a:latin typeface="Times Neue Roman" panose="020B0604020202020204" charset="0"/>
              </a:rPr>
              <a:t> </a:t>
            </a:r>
            <a:r>
              <a:rPr lang="en-US" altLang="en-US" sz="3000" dirty="0" err="1">
                <a:latin typeface="Times Neue Roman" panose="020B0604020202020204" charset="0"/>
              </a:rPr>
              <a:t>gian</a:t>
            </a:r>
            <a:r>
              <a:rPr lang="en-US" altLang="en-US" sz="3000" dirty="0">
                <a:latin typeface="Times Neue Roman" panose="020B0604020202020204" charset="0"/>
              </a:rPr>
              <a:t> </a:t>
            </a:r>
            <a:r>
              <a:rPr lang="en-US" altLang="en-US" sz="3000" dirty="0" err="1">
                <a:latin typeface="Times Neue Roman" panose="020B0604020202020204" charset="0"/>
              </a:rPr>
              <a:t>bán</a:t>
            </a:r>
            <a:r>
              <a:rPr lang="en-US" altLang="en-US" sz="3000" dirty="0">
                <a:latin typeface="Times Neue Roman" panose="020B0604020202020204" charset="0"/>
              </a:rPr>
              <a:t> </a:t>
            </a:r>
            <a:r>
              <a:rPr lang="en-US" altLang="en-US" sz="3000" dirty="0" err="1">
                <a:latin typeface="Times Neue Roman" panose="020B0604020202020204" charset="0"/>
              </a:rPr>
              <a:t>hàng</a:t>
            </a:r>
            <a:endParaRPr lang="en-US" altLang="en-US" sz="3000" dirty="0">
              <a:latin typeface="Times Neue Roman" panose="020B0604020202020204" charset="0"/>
            </a:endParaRPr>
          </a:p>
          <a:p>
            <a:pPr lvl="1">
              <a:lnSpc>
                <a:spcPct val="100000"/>
              </a:lnSpc>
            </a:pPr>
            <a:r>
              <a:rPr lang="en-US" altLang="en-US" sz="3000" dirty="0" err="1">
                <a:latin typeface="Times Neue Roman" panose="020B0604020202020204" charset="0"/>
              </a:rPr>
              <a:t>Dịch</a:t>
            </a:r>
            <a:r>
              <a:rPr lang="en-US" altLang="en-US" sz="3000" dirty="0">
                <a:latin typeface="Times Neue Roman" panose="020B0604020202020204" charset="0"/>
              </a:rPr>
              <a:t> </a:t>
            </a:r>
            <a:r>
              <a:rPr lang="en-US" altLang="en-US" sz="3000" dirty="0" err="1">
                <a:latin typeface="Times Neue Roman" panose="020B0604020202020204" charset="0"/>
              </a:rPr>
              <a:t>vụ</a:t>
            </a:r>
            <a:r>
              <a:rPr lang="en-US" altLang="en-US" sz="3000" dirty="0">
                <a:latin typeface="Times Neue Roman" panose="020B0604020202020204" charset="0"/>
              </a:rPr>
              <a:t> </a:t>
            </a:r>
            <a:r>
              <a:rPr lang="en-US" altLang="en-US" sz="3000" dirty="0" err="1">
                <a:latin typeface="Times Neue Roman" panose="020B0604020202020204" charset="0"/>
              </a:rPr>
              <a:t>khách</a:t>
            </a:r>
            <a:r>
              <a:rPr lang="en-US" altLang="en-US" sz="3000" dirty="0">
                <a:latin typeface="Times Neue Roman" panose="020B0604020202020204" charset="0"/>
              </a:rPr>
              <a:t> </a:t>
            </a:r>
            <a:r>
              <a:rPr lang="en-US" altLang="en-US" sz="3000" dirty="0" err="1">
                <a:latin typeface="Times Neue Roman" panose="020B0604020202020204" charset="0"/>
              </a:rPr>
              <a:t>hàng</a:t>
            </a:r>
            <a:endParaRPr lang="en-US" altLang="en-US" sz="3000" dirty="0">
              <a:latin typeface="Times Neue Roman" panose="020B0604020202020204" charset="0"/>
            </a:endParaRPr>
          </a:p>
          <a:p>
            <a:pPr lvl="1">
              <a:lnSpc>
                <a:spcPct val="100000"/>
              </a:lnSpc>
            </a:pPr>
            <a:r>
              <a:rPr lang="en-US" altLang="en-US" sz="3000" dirty="0" err="1">
                <a:latin typeface="Times Neue Roman" panose="020B0604020202020204" charset="0"/>
              </a:rPr>
              <a:t>Truyền</a:t>
            </a:r>
            <a:r>
              <a:rPr lang="en-US" altLang="en-US" sz="3000" dirty="0">
                <a:latin typeface="Times Neue Roman" panose="020B0604020202020204" charset="0"/>
              </a:rPr>
              <a:t> </a:t>
            </a:r>
            <a:r>
              <a:rPr lang="en-US" altLang="en-US" sz="3000" dirty="0" err="1">
                <a:latin typeface="Times Neue Roman" panose="020B0604020202020204" charset="0"/>
              </a:rPr>
              <a:t>thông</a:t>
            </a:r>
            <a:r>
              <a:rPr lang="en-US" altLang="en-US" sz="3000" dirty="0">
                <a:latin typeface="Times Neue Roman" panose="020B0604020202020204" charset="0"/>
              </a:rPr>
              <a:t> mkt</a:t>
            </a:r>
          </a:p>
          <a:p>
            <a:pPr lvl="1">
              <a:lnSpc>
                <a:spcPct val="100000"/>
              </a:lnSpc>
            </a:pPr>
            <a:r>
              <a:rPr lang="en-US" altLang="en-US" sz="3000" dirty="0" err="1">
                <a:latin typeface="Times Neue Roman" panose="020B0604020202020204" charset="0"/>
              </a:rPr>
              <a:t>Quản</a:t>
            </a:r>
            <a:r>
              <a:rPr lang="en-US" altLang="en-US" sz="3000" dirty="0">
                <a:latin typeface="Times Neue Roman" panose="020B0604020202020204" charset="0"/>
              </a:rPr>
              <a:t> </a:t>
            </a:r>
            <a:r>
              <a:rPr lang="en-US" altLang="en-US" sz="3000" dirty="0" err="1">
                <a:latin typeface="Times Neue Roman" panose="020B0604020202020204" charset="0"/>
              </a:rPr>
              <a:t>lý</a:t>
            </a:r>
            <a:r>
              <a:rPr lang="en-US" altLang="en-US" sz="3000" dirty="0">
                <a:latin typeface="Times Neue Roman" panose="020B0604020202020204" charset="0"/>
              </a:rPr>
              <a:t> </a:t>
            </a:r>
            <a:r>
              <a:rPr lang="en-US" altLang="en-US" sz="3000" dirty="0" err="1">
                <a:latin typeface="Times Neue Roman" panose="020B0604020202020204" charset="0"/>
              </a:rPr>
              <a:t>lực</a:t>
            </a:r>
            <a:r>
              <a:rPr lang="en-US" altLang="en-US" sz="3000" dirty="0">
                <a:latin typeface="Times Neue Roman" panose="020B0604020202020204" charset="0"/>
              </a:rPr>
              <a:t> </a:t>
            </a:r>
            <a:r>
              <a:rPr lang="en-US" altLang="en-US" sz="3000" dirty="0" err="1">
                <a:latin typeface="Times Neue Roman" panose="020B0604020202020204" charset="0"/>
              </a:rPr>
              <a:t>lượng</a:t>
            </a:r>
            <a:r>
              <a:rPr lang="en-US" altLang="en-US" sz="3000" dirty="0">
                <a:latin typeface="Times Neue Roman" panose="020B0604020202020204" charset="0"/>
              </a:rPr>
              <a:t> </a:t>
            </a:r>
            <a:r>
              <a:rPr lang="en-US" altLang="en-US" sz="3000" dirty="0" err="1">
                <a:latin typeface="Times Neue Roman" panose="020B0604020202020204" charset="0"/>
              </a:rPr>
              <a:t>bán</a:t>
            </a:r>
            <a:r>
              <a:rPr lang="en-US" altLang="en-US" sz="3000" dirty="0">
                <a:latin typeface="Times Neue Roman" panose="020B0604020202020204" charset="0"/>
              </a:rPr>
              <a:t> </a:t>
            </a:r>
            <a:r>
              <a:rPr lang="en-US" altLang="en-US" sz="3000" dirty="0" err="1">
                <a:latin typeface="Times Neue Roman" panose="020B0604020202020204" charset="0"/>
              </a:rPr>
              <a:t>hàng</a:t>
            </a:r>
            <a:endParaRPr lang="en-US" altLang="en-US" sz="3000" dirty="0">
              <a:latin typeface="Times Neue Roman" panose="020B0604020202020204" charset="0"/>
            </a:endParaRPr>
          </a:p>
        </p:txBody>
      </p:sp>
    </p:spTree>
    <p:extLst>
      <p:ext uri="{BB962C8B-B14F-4D97-AF65-F5344CB8AC3E}">
        <p14:creationId xmlns:p14="http://schemas.microsoft.com/office/powerpoint/2010/main" val="52142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1031"/>
            <a:ext cx="6259337" cy="10285970"/>
          </a:xfrm>
          <a:prstGeom prst="rect">
            <a:avLst/>
          </a:prstGeom>
          <a:solidFill>
            <a:srgbClr val="FFB923"/>
          </a:solidFill>
        </p:spPr>
        <p:txBody>
          <a:bodyPr/>
          <a:lstStyle/>
          <a:p>
            <a:endParaRPr lang="en-US"/>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6985678" y="4434209"/>
            <a:ext cx="6581957" cy="486429"/>
          </a:xfrm>
          <a:prstGeom prst="rect">
            <a:avLst/>
          </a:prstGeom>
        </p:spPr>
      </p:pic>
      <p:sp>
        <p:nvSpPr>
          <p:cNvPr id="16" name="TextBox 15">
            <a:extLst>
              <a:ext uri="{FF2B5EF4-FFF2-40B4-BE49-F238E27FC236}">
                <a16:creationId xmlns:a16="http://schemas.microsoft.com/office/drawing/2014/main" id="{000FFAB8-F0ED-457D-9606-DFC70D2511AB}"/>
              </a:ext>
            </a:extLst>
          </p:cNvPr>
          <p:cNvSpPr txBox="1"/>
          <p:nvPr/>
        </p:nvSpPr>
        <p:spPr>
          <a:xfrm>
            <a:off x="609600" y="1064741"/>
            <a:ext cx="5486400" cy="3387274"/>
          </a:xfrm>
          <a:prstGeom prst="rect">
            <a:avLst/>
          </a:prstGeom>
          <a:noFill/>
        </p:spPr>
        <p:txBody>
          <a:bodyPr wrap="square">
            <a:spAutoFit/>
          </a:bodyPr>
          <a:lstStyle/>
          <a:p>
            <a:pPr marL="0" lvl="0" indent="0" algn="ctr">
              <a:lnSpc>
                <a:spcPts val="13392"/>
              </a:lnSpc>
              <a:spcBef>
                <a:spcPct val="0"/>
              </a:spcBef>
            </a:pPr>
            <a:r>
              <a:rPr lang="en-US" sz="7200" b="1" dirty="0">
                <a:solidFill>
                  <a:schemeClr val="tx2">
                    <a:lumMod val="10000"/>
                  </a:schemeClr>
                </a:solidFill>
                <a:latin typeface="Arial" panose="020B0604020202020204" pitchFamily="34" charset="0"/>
                <a:cs typeface="Arial" panose="020B0604020202020204" pitchFamily="34" charset="0"/>
              </a:rPr>
              <a:t>CHƯƠNG 2</a:t>
            </a:r>
            <a:br>
              <a:rPr lang="en-US" sz="7200" b="1" dirty="0">
                <a:solidFill>
                  <a:schemeClr val="tx2">
                    <a:lumMod val="10000"/>
                  </a:schemeClr>
                </a:solidFill>
                <a:latin typeface="Arial" panose="020B0604020202020204" pitchFamily="34" charset="0"/>
                <a:cs typeface="Arial" panose="020B0604020202020204" pitchFamily="34" charset="0"/>
              </a:rPr>
            </a:br>
            <a:endParaRPr lang="en-US" sz="8000" spc="-124" dirty="0">
              <a:solidFill>
                <a:srgbClr val="000000"/>
              </a:solidFill>
              <a:latin typeface="Times Neue Roman Bold"/>
            </a:endParaRPr>
          </a:p>
        </p:txBody>
      </p:sp>
      <p:pic>
        <p:nvPicPr>
          <p:cNvPr id="15" name="Picture 3">
            <a:extLst>
              <a:ext uri="{FF2B5EF4-FFF2-40B4-BE49-F238E27FC236}">
                <a16:creationId xmlns:a16="http://schemas.microsoft.com/office/drawing/2014/main" id="{B8784EB0-3CA5-4159-A646-E08658F30D0A}"/>
              </a:ext>
            </a:extLst>
          </p:cNvPr>
          <p:cNvPicPr>
            <a:picLocks/>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31628" y="14886"/>
            <a:ext cx="12028662" cy="10285969"/>
          </a:xfrm>
          <a:prstGeom prst="rect">
            <a:avLst/>
          </a:prstGeom>
          <a:solidFill>
            <a:srgbClr val="FFFF00"/>
          </a:solidFill>
          <a:ln>
            <a:noFill/>
          </a:ln>
        </p:spPr>
      </p:pic>
      <p:sp>
        <p:nvSpPr>
          <p:cNvPr id="17" name="TextBox 16">
            <a:extLst>
              <a:ext uri="{FF2B5EF4-FFF2-40B4-BE49-F238E27FC236}">
                <a16:creationId xmlns:a16="http://schemas.microsoft.com/office/drawing/2014/main" id="{53B26DBF-51B6-40ED-9A91-8AF97C8E6548}"/>
              </a:ext>
            </a:extLst>
          </p:cNvPr>
          <p:cNvSpPr txBox="1"/>
          <p:nvPr/>
        </p:nvSpPr>
        <p:spPr>
          <a:xfrm>
            <a:off x="13567635" y="5171161"/>
            <a:ext cx="3200400" cy="5262979"/>
          </a:xfrm>
          <a:prstGeom prst="rect">
            <a:avLst/>
          </a:prstGeom>
          <a:noFill/>
        </p:spPr>
        <p:txBody>
          <a:bodyPr wrap="square">
            <a:spAutoFit/>
          </a:bodyPr>
          <a:lstStyle/>
          <a:p>
            <a:pPr lvl="0" algn="ctr"/>
            <a:r>
              <a:rPr lang="en-US" altLang="ko-KR" sz="4800" dirty="0">
                <a:solidFill>
                  <a:srgbClr val="0070C0"/>
                </a:solidFill>
                <a:ea typeface="맑은 고딕" pitchFamily="50" charset="-127"/>
              </a:rPr>
              <a:t>CHIẾN LƯỢC KINH DOANH </a:t>
            </a:r>
            <a:br>
              <a:rPr lang="en-US" altLang="ko-KR" sz="4800" dirty="0">
                <a:solidFill>
                  <a:srgbClr val="0070C0"/>
                </a:solidFill>
                <a:ea typeface="맑은 고딕" pitchFamily="50" charset="-127"/>
              </a:rPr>
            </a:br>
            <a:r>
              <a:rPr lang="en-US" altLang="ko-KR" sz="4800" dirty="0">
                <a:solidFill>
                  <a:srgbClr val="0070C0"/>
                </a:solidFill>
                <a:ea typeface="맑은 고딕" pitchFamily="50" charset="-127"/>
              </a:rPr>
              <a:t>CỦA DOANH NGHIỆP BÁN LẺ</a:t>
            </a:r>
            <a:endParaRPr lang="en-US" sz="4800" dirty="0">
              <a:latin typeface="Times Neue Roman" panose="020B0604020202020204" charset="0"/>
            </a:endParaRPr>
          </a:p>
        </p:txBody>
      </p:sp>
    </p:spTree>
    <p:extLst>
      <p:ext uri="{BB962C8B-B14F-4D97-AF65-F5344CB8AC3E}">
        <p14:creationId xmlns:p14="http://schemas.microsoft.com/office/powerpoint/2010/main" val="418793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Title 1" descr="Large confetti"/>
          <p:cNvSpPr>
            <a:spLocks noGrp="1"/>
          </p:cNvSpPr>
          <p:nvPr>
            <p:ph type="title"/>
          </p:nvPr>
        </p:nvSpPr>
        <p:spPr>
          <a:xfrm>
            <a:off x="10235817" y="1112087"/>
            <a:ext cx="6737731" cy="907214"/>
          </a:xfrm>
        </p:spPr>
        <p:txBody>
          <a:bodyPr anchor="b">
            <a:normAutofit/>
          </a:bodyPr>
          <a:lstStyle/>
          <a:p>
            <a:r>
              <a:rPr lang="en-US" sz="4800" dirty="0" err="1">
                <a:latin typeface="Times Neue Roman" panose="020B0604020202020204" charset="0"/>
              </a:rPr>
              <a:t>Mục</a:t>
            </a:r>
            <a:r>
              <a:rPr lang="en-US" sz="4800" dirty="0">
                <a:latin typeface="Times Neue Roman" panose="020B0604020202020204" charset="0"/>
              </a:rPr>
              <a:t> </a:t>
            </a:r>
            <a:r>
              <a:rPr lang="en-US" sz="4800" dirty="0" err="1">
                <a:latin typeface="Times Neue Roman" panose="020B0604020202020204" charset="0"/>
              </a:rPr>
              <a:t>tiêu</a:t>
            </a:r>
            <a:r>
              <a:rPr lang="en-US" sz="4800" dirty="0">
                <a:latin typeface="Times Neue Roman" panose="020B0604020202020204" charset="0"/>
              </a:rPr>
              <a:t> </a:t>
            </a:r>
            <a:r>
              <a:rPr lang="en-US" sz="4800" dirty="0" err="1">
                <a:latin typeface="Times Neue Roman" panose="020B0604020202020204" charset="0"/>
              </a:rPr>
              <a:t>học</a:t>
            </a:r>
            <a:r>
              <a:rPr lang="en-US" sz="4800" dirty="0">
                <a:latin typeface="Times Neue Roman" panose="020B0604020202020204" charset="0"/>
              </a:rPr>
              <a:t> </a:t>
            </a:r>
            <a:r>
              <a:rPr lang="en-US" sz="4800" dirty="0" err="1">
                <a:latin typeface="Times Neue Roman" panose="020B0604020202020204" charset="0"/>
              </a:rPr>
              <a:t>phần</a:t>
            </a:r>
            <a:r>
              <a:rPr lang="en-US" sz="4800" dirty="0">
                <a:latin typeface="Times Neue Roman" panose="020B0604020202020204" charset="0"/>
              </a:rPr>
              <a:t> </a:t>
            </a:r>
          </a:p>
        </p:txBody>
      </p:sp>
      <p:pic>
        <p:nvPicPr>
          <p:cNvPr id="5127" name="Picture 5126" descr="Graph">
            <a:extLst>
              <a:ext uri="{FF2B5EF4-FFF2-40B4-BE49-F238E27FC236}">
                <a16:creationId xmlns:a16="http://schemas.microsoft.com/office/drawing/2014/main" id="{386604C7-ABF6-970A-2317-95AEDFEFFBC0}"/>
              </a:ext>
            </a:extLst>
          </p:cNvPr>
          <p:cNvPicPr>
            <a:picLocks noChangeAspect="1"/>
          </p:cNvPicPr>
          <p:nvPr/>
        </p:nvPicPr>
        <p:blipFill rotWithShape="1">
          <a:blip r:embed="rId2"/>
          <a:srcRect l="16589" r="27855"/>
          <a:stretch/>
        </p:blipFill>
        <p:spPr>
          <a:xfrm>
            <a:off x="20" y="10"/>
            <a:ext cx="9143980" cy="10286990"/>
          </a:xfrm>
          <a:prstGeom prst="rect">
            <a:avLst/>
          </a:prstGeom>
        </p:spPr>
      </p:pic>
      <p:grpSp>
        <p:nvGrpSpPr>
          <p:cNvPr id="5131" name="Group 5130">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85043" cy="10287000"/>
            <a:chOff x="12068638" y="0"/>
            <a:chExt cx="123362" cy="6858000"/>
          </a:xfrm>
        </p:grpSpPr>
        <p:sp>
          <p:nvSpPr>
            <p:cNvPr id="5132" name="Rectangle 5131">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5" name="Rectangle 5"/>
          <p:cNvSpPr>
            <a:spLocks noGrp="1" noChangeArrowheads="1"/>
          </p:cNvSpPr>
          <p:nvPr>
            <p:ph idx="1"/>
          </p:nvPr>
        </p:nvSpPr>
        <p:spPr>
          <a:xfrm>
            <a:off x="10235817" y="2171700"/>
            <a:ext cx="6737730" cy="6800262"/>
          </a:xfrm>
        </p:spPr>
        <p:txBody>
          <a:bodyPr anchor="t">
            <a:noAutofit/>
          </a:bodyPr>
          <a:lstStyle/>
          <a:p>
            <a:pPr marL="0" indent="0">
              <a:lnSpc>
                <a:spcPct val="90000"/>
              </a:lnSpc>
              <a:spcBef>
                <a:spcPts val="1800"/>
              </a:spcBef>
              <a:buNone/>
            </a:pPr>
            <a:r>
              <a:rPr lang="en-US" dirty="0">
                <a:latin typeface="Times Neue Roman" panose="020B0604020202020204" charset="0"/>
              </a:rPr>
              <a:t>Sau </a:t>
            </a:r>
            <a:r>
              <a:rPr lang="en-US" dirty="0" err="1">
                <a:latin typeface="Times Neue Roman" panose="020B0604020202020204" charset="0"/>
              </a:rPr>
              <a:t>khi</a:t>
            </a:r>
            <a:r>
              <a:rPr lang="en-US" dirty="0">
                <a:latin typeface="Times Neue Roman" panose="020B0604020202020204" charset="0"/>
              </a:rPr>
              <a:t> </a:t>
            </a:r>
            <a:r>
              <a:rPr lang="en-US" dirty="0" err="1">
                <a:latin typeface="Times Neue Roman" panose="020B0604020202020204" charset="0"/>
              </a:rPr>
              <a:t>học</a:t>
            </a:r>
            <a:r>
              <a:rPr lang="en-US" dirty="0">
                <a:latin typeface="Times Neue Roman" panose="020B0604020202020204" charset="0"/>
              </a:rPr>
              <a:t> </a:t>
            </a:r>
            <a:r>
              <a:rPr lang="en-US" dirty="0" err="1">
                <a:latin typeface="Times Neue Roman" panose="020B0604020202020204" charset="0"/>
              </a:rPr>
              <a:t>xong</a:t>
            </a:r>
            <a:r>
              <a:rPr lang="en-US" dirty="0">
                <a:latin typeface="Times Neue Roman" panose="020B0604020202020204" charset="0"/>
              </a:rPr>
              <a:t> </a:t>
            </a:r>
            <a:r>
              <a:rPr lang="en-US" dirty="0" err="1">
                <a:latin typeface="Times Neue Roman" panose="020B0604020202020204" charset="0"/>
              </a:rPr>
              <a:t>học</a:t>
            </a:r>
            <a:r>
              <a:rPr lang="en-US" dirty="0">
                <a:latin typeface="Times Neue Roman" panose="020B0604020202020204" charset="0"/>
              </a:rPr>
              <a:t> </a:t>
            </a:r>
            <a:r>
              <a:rPr lang="en-US" dirty="0" err="1">
                <a:latin typeface="Times Neue Roman" panose="020B0604020202020204" charset="0"/>
              </a:rPr>
              <a:t>phần</a:t>
            </a:r>
            <a:r>
              <a:rPr lang="en-US" dirty="0">
                <a:latin typeface="Times Neue Roman" panose="020B0604020202020204" charset="0"/>
              </a:rPr>
              <a:t>, </a:t>
            </a:r>
            <a:r>
              <a:rPr lang="en-US" dirty="0" err="1">
                <a:latin typeface="Times Neue Roman" panose="020B0604020202020204" charset="0"/>
              </a:rPr>
              <a:t>sinh</a:t>
            </a:r>
            <a:r>
              <a:rPr lang="en-US" dirty="0">
                <a:latin typeface="Times Neue Roman" panose="020B0604020202020204" charset="0"/>
              </a:rPr>
              <a:t> </a:t>
            </a:r>
            <a:r>
              <a:rPr lang="en-US" dirty="0" err="1">
                <a:latin typeface="Times Neue Roman" panose="020B0604020202020204" charset="0"/>
              </a:rPr>
              <a:t>viên</a:t>
            </a:r>
            <a:r>
              <a:rPr lang="en-US" dirty="0">
                <a:latin typeface="Times Neue Roman" panose="020B0604020202020204" charset="0"/>
              </a:rPr>
              <a:t> </a:t>
            </a:r>
            <a:r>
              <a:rPr lang="en-US" dirty="0" err="1">
                <a:latin typeface="Times Neue Roman" panose="020B0604020202020204" charset="0"/>
              </a:rPr>
              <a:t>có</a:t>
            </a:r>
            <a:r>
              <a:rPr lang="en-US" dirty="0">
                <a:latin typeface="Times Neue Roman" panose="020B0604020202020204" charset="0"/>
              </a:rPr>
              <a:t> </a:t>
            </a:r>
            <a:r>
              <a:rPr lang="en-US" dirty="0" err="1">
                <a:latin typeface="Times Neue Roman" panose="020B0604020202020204" charset="0"/>
              </a:rPr>
              <a:t>thể</a:t>
            </a:r>
            <a:r>
              <a:rPr lang="en-US" dirty="0">
                <a:latin typeface="Times Neue Roman" panose="020B0604020202020204" charset="0"/>
              </a:rPr>
              <a:t>:</a:t>
            </a:r>
          </a:p>
          <a:p>
            <a:pPr lvl="0">
              <a:lnSpc>
                <a:spcPct val="90000"/>
              </a:lnSpc>
              <a:buFont typeface="Wingdings" pitchFamily="2" charset="2"/>
              <a:buChar char="ü"/>
            </a:pPr>
            <a:r>
              <a:rPr lang="vi-VN" dirty="0">
                <a:latin typeface="Times Neue Roman" panose="020B0604020202020204" charset="0"/>
              </a:rPr>
              <a:t> Tóm lược và lý giải được vai trò và chức năng của bán lẻ trong hệ thống phân phối; các hình thức và kiểu nhà bán lẻ cũng như các xu hướng bán lẻ</a:t>
            </a:r>
          </a:p>
          <a:p>
            <a:pPr lvl="0">
              <a:lnSpc>
                <a:spcPct val="90000"/>
              </a:lnSpc>
              <a:buFont typeface="Wingdings" pitchFamily="2" charset="2"/>
              <a:buChar char="ü"/>
            </a:pPr>
            <a:r>
              <a:rPr lang="vi-VN" dirty="0">
                <a:latin typeface="Times Neue Roman" panose="020B0604020202020204" charset="0"/>
              </a:rPr>
              <a:t>Diễn giải và phân tích được những quyết định quản trị của nhà bán lẻ và chiến lược kinh doanh của nhà bán lẻ.</a:t>
            </a:r>
          </a:p>
          <a:p>
            <a:pPr lvl="0">
              <a:lnSpc>
                <a:spcPct val="90000"/>
              </a:lnSpc>
              <a:buFont typeface="Wingdings" pitchFamily="2" charset="2"/>
              <a:buChar char="ü"/>
            </a:pPr>
            <a:r>
              <a:rPr lang="vi-VN" dirty="0">
                <a:latin typeface="Times Neue Roman" panose="020B0604020202020204" charset="0"/>
              </a:rPr>
              <a:t>Phân tích và xem xét các căn cứ để xây dựng chiến lược marketing của nhà bán lẻ</a:t>
            </a:r>
          </a:p>
          <a:p>
            <a:pPr lvl="0">
              <a:lnSpc>
                <a:spcPct val="90000"/>
              </a:lnSpc>
              <a:buFont typeface="Wingdings" pitchFamily="2" charset="2"/>
              <a:buChar char="ü"/>
            </a:pPr>
            <a:r>
              <a:rPr lang="vi-VN" dirty="0">
                <a:latin typeface="Times Neue Roman" panose="020B0604020202020204" charset="0"/>
              </a:rPr>
              <a:t>Phân tích đánh giá tình huống và đề xuất phương án Marketing phù hợp với tình huống doanh nghiệp bán lẻ</a:t>
            </a:r>
          </a:p>
          <a:p>
            <a:pPr lvl="0">
              <a:lnSpc>
                <a:spcPct val="90000"/>
              </a:lnSpc>
              <a:buFont typeface="Wingdings" pitchFamily="2" charset="2"/>
              <a:buChar char="ü"/>
            </a:pPr>
            <a:endParaRPr lang="vi-VN" dirty="0">
              <a:latin typeface="Times Neue Roman" panose="020B0604020202020204" charset="0"/>
            </a:endParaRPr>
          </a:p>
          <a:p>
            <a:pPr lvl="0">
              <a:lnSpc>
                <a:spcPct val="90000"/>
              </a:lnSpc>
              <a:buFont typeface="Wingdings" pitchFamily="2" charset="2"/>
              <a:buChar char="ü"/>
            </a:pPr>
            <a:endParaRPr lang="vi-VN" dirty="0">
              <a:latin typeface="Times Neue Roman" panose="020B0604020202020204" charset="0"/>
            </a:endParaRPr>
          </a:p>
          <a:p>
            <a:pPr>
              <a:lnSpc>
                <a:spcPct val="90000"/>
              </a:lnSpc>
              <a:spcBef>
                <a:spcPts val="1800"/>
              </a:spcBef>
              <a:buFont typeface="Wingdings" pitchFamily="2" charset="2"/>
              <a:buChar char="ü"/>
            </a:pPr>
            <a:endParaRPr lang="en-US" dirty="0">
              <a:latin typeface="Times Neue Roman" panose="020B0604020202020204" charset="0"/>
            </a:endParaRPr>
          </a:p>
        </p:txBody>
      </p:sp>
      <p:sp>
        <p:nvSpPr>
          <p:cNvPr id="6" name="Slide Number Placeholder 5"/>
          <p:cNvSpPr>
            <a:spLocks noGrp="1"/>
          </p:cNvSpPr>
          <p:nvPr>
            <p:ph type="sldNum" sz="quarter" idx="12"/>
          </p:nvPr>
        </p:nvSpPr>
        <p:spPr>
          <a:xfrm>
            <a:off x="12915900" y="9534525"/>
            <a:ext cx="4114800" cy="547687"/>
          </a:xfrm>
        </p:spPr>
        <p:txBody>
          <a:bodyPr>
            <a:normAutofit/>
          </a:bodyPr>
          <a:lstStyle/>
          <a:p>
            <a:pPr>
              <a:spcAft>
                <a:spcPts val="600"/>
              </a:spcAft>
            </a:pPr>
            <a:fld id="{91974DF9-AD47-4691-BA21-BBFCE3637A9A}" type="slidenum">
              <a:rPr kumimoji="0" lang="en-US">
                <a:solidFill>
                  <a:schemeClr val="tx1">
                    <a:lumMod val="50000"/>
                    <a:lumOff val="50000"/>
                  </a:schemeClr>
                </a:solidFill>
              </a:rPr>
              <a:pPr>
                <a:spcAft>
                  <a:spcPts val="600"/>
                </a:spcAft>
              </a:pPr>
              <a:t>3</a:t>
            </a:fld>
            <a:endParaRPr kumimoji="0" lang="en-US">
              <a:solidFill>
                <a:schemeClr val="tx1">
                  <a:lumMod val="50000"/>
                  <a:lumOff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descr="Large confetti"/>
          <p:cNvSpPr>
            <a:spLocks noGrp="1"/>
          </p:cNvSpPr>
          <p:nvPr>
            <p:ph type="title"/>
          </p:nvPr>
        </p:nvSpPr>
        <p:spPr>
          <a:xfrm>
            <a:off x="3228975" y="228601"/>
            <a:ext cx="12344400" cy="1788899"/>
          </a:xfrm>
        </p:spPr>
        <p:txBody>
          <a:bodyPr>
            <a:normAutofit/>
          </a:bodyPr>
          <a:lstStyle/>
          <a:p>
            <a:r>
              <a:rPr lang="en-US" sz="4800" spc="-150"/>
              <a:t>NỘI DUNG CHƯƠNG</a:t>
            </a:r>
            <a:endParaRPr lang="en-US" sz="4200" spc="-15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30</a:t>
            </a:fld>
            <a:endParaRPr kumimoji="0" lang="en-US"/>
          </a:p>
        </p:txBody>
      </p:sp>
      <p:sp>
        <p:nvSpPr>
          <p:cNvPr id="6" name="Rectangle 3">
            <a:extLst>
              <a:ext uri="{FF2B5EF4-FFF2-40B4-BE49-F238E27FC236}">
                <a16:creationId xmlns:a16="http://schemas.microsoft.com/office/drawing/2014/main" id="{9EA3684B-8F46-8A44-A9CF-9168F6AD4060}"/>
              </a:ext>
            </a:extLst>
          </p:cNvPr>
          <p:cNvSpPr>
            <a:spLocks noGrp="1" noChangeArrowheads="1"/>
          </p:cNvSpPr>
          <p:nvPr>
            <p:ph idx="1"/>
          </p:nvPr>
        </p:nvSpPr>
        <p:spPr>
          <a:xfrm>
            <a:off x="2971801" y="2057400"/>
            <a:ext cx="12365183" cy="7543800"/>
          </a:xfrm>
        </p:spPr>
        <p:txBody>
          <a:bodyPr>
            <a:normAutofit/>
          </a:bodyPr>
          <a:lstStyle/>
          <a:p>
            <a:pPr>
              <a:lnSpc>
                <a:spcPct val="120000"/>
              </a:lnSpc>
              <a:buFont typeface="Arial" panose="020B0604020202020204" pitchFamily="34" charset="0"/>
              <a:buChar char="•"/>
            </a:pPr>
            <a:r>
              <a:rPr lang="en-US" sz="3600" b="1"/>
              <a:t>Khái quát về chiến lược kinh doanh</a:t>
            </a:r>
          </a:p>
          <a:p>
            <a:pPr lvl="1">
              <a:lnSpc>
                <a:spcPct val="120000"/>
              </a:lnSpc>
            </a:pPr>
            <a:r>
              <a:rPr lang="en-US"/>
              <a:t>Khái niệm chiến lược kinh doanh</a:t>
            </a:r>
          </a:p>
          <a:p>
            <a:pPr lvl="1">
              <a:lnSpc>
                <a:spcPct val="120000"/>
              </a:lnSpc>
            </a:pPr>
            <a:r>
              <a:rPr lang="en-US"/>
              <a:t>Các cấp chiến lược kinh doanh của DN</a:t>
            </a:r>
          </a:p>
          <a:p>
            <a:pPr lvl="1">
              <a:lnSpc>
                <a:spcPct val="120000"/>
              </a:lnSpc>
            </a:pPr>
            <a:r>
              <a:rPr lang="en-US"/>
              <a:t>Các chiến lược kinh doanh cơ bản  </a:t>
            </a:r>
          </a:p>
          <a:p>
            <a:pPr>
              <a:lnSpc>
                <a:spcPct val="120000"/>
              </a:lnSpc>
              <a:buFont typeface="Arial" panose="020B0604020202020204" pitchFamily="34" charset="0"/>
              <a:buChar char="•"/>
            </a:pPr>
            <a:r>
              <a:rPr lang="en-US" sz="3600" b="1"/>
              <a:t>Chiến lược kinh doanh của doanh nghiệp bán lẻ</a:t>
            </a:r>
          </a:p>
          <a:p>
            <a:pPr lvl="1">
              <a:lnSpc>
                <a:spcPct val="120000"/>
              </a:lnSpc>
            </a:pPr>
            <a:r>
              <a:rPr lang="en-US"/>
              <a:t>Quy trình xây dựng chiến lược kinh doanh của nhà bán lẻ </a:t>
            </a:r>
          </a:p>
          <a:p>
            <a:pPr lvl="1">
              <a:lnSpc>
                <a:spcPct val="120000"/>
              </a:lnSpc>
            </a:pPr>
            <a:r>
              <a:rPr lang="en-US"/>
              <a:t>Các chiến lược kinh doanh điển hình của nhà bán lẻ</a:t>
            </a:r>
          </a:p>
          <a:p>
            <a:pPr lvl="1">
              <a:lnSpc>
                <a:spcPct val="120000"/>
              </a:lnSpc>
            </a:pPr>
            <a:r>
              <a:rPr lang="en-US"/>
              <a:t>Kinh doanh bán lẻ quốc tế</a:t>
            </a:r>
          </a:p>
        </p:txBody>
      </p:sp>
    </p:spTree>
    <p:extLst>
      <p:ext uri="{BB962C8B-B14F-4D97-AF65-F5344CB8AC3E}">
        <p14:creationId xmlns:p14="http://schemas.microsoft.com/office/powerpoint/2010/main" val="24097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12744450" cy="1690026"/>
          </a:xfrm>
        </p:spPr>
        <p:txBody>
          <a:bodyPr>
            <a:normAutofit/>
          </a:bodyPr>
          <a:lstStyle/>
          <a:p>
            <a:r>
              <a:rPr lang="en-US" sz="4200"/>
              <a:t>Khái quát về chiến lược kinh doanh</a:t>
            </a:r>
          </a:p>
        </p:txBody>
      </p:sp>
      <p:sp>
        <p:nvSpPr>
          <p:cNvPr id="3" name="Content Placeholder 2"/>
          <p:cNvSpPr>
            <a:spLocks noGrp="1"/>
          </p:cNvSpPr>
          <p:nvPr>
            <p:ph idx="1"/>
          </p:nvPr>
        </p:nvSpPr>
        <p:spPr>
          <a:xfrm>
            <a:off x="3227294" y="2171700"/>
            <a:ext cx="12573000" cy="7063740"/>
          </a:xfrm>
        </p:spPr>
        <p:txBody>
          <a:bodyPr/>
          <a:lstStyle/>
          <a:p>
            <a:r>
              <a:rPr lang="en-US"/>
              <a:t>Các chiến lược kinh doanh cơ bản: CL tăng trưởng</a:t>
            </a:r>
          </a:p>
        </p:txBody>
      </p:sp>
      <p:sp>
        <p:nvSpPr>
          <p:cNvPr id="4" name="Content Placeholder 3"/>
          <p:cNvSpPr>
            <a:spLocks noGrp="1"/>
          </p:cNvSpPr>
          <p:nvPr>
            <p:ph idx="4294967295"/>
          </p:nvPr>
        </p:nvSpPr>
        <p:spPr>
          <a:xfrm>
            <a:off x="3297891" y="3327083"/>
            <a:ext cx="12744450" cy="4752975"/>
          </a:xfrm>
        </p:spPr>
        <p:txBody>
          <a:bodyPr>
            <a:normAutofit lnSpcReduction="10000"/>
          </a:bodyPr>
          <a:lstStyle/>
          <a:p>
            <a:pPr>
              <a:lnSpc>
                <a:spcPct val="114000"/>
              </a:lnSpc>
              <a:spcBef>
                <a:spcPts val="450"/>
              </a:spcBef>
              <a:spcAft>
                <a:spcPts val="450"/>
              </a:spcAft>
            </a:pPr>
            <a:r>
              <a:rPr lang="en-US"/>
              <a:t>Các chiến lược hội nhập (Integration):</a:t>
            </a:r>
          </a:p>
          <a:p>
            <a:pPr lvl="1">
              <a:lnSpc>
                <a:spcPct val="114000"/>
              </a:lnSpc>
              <a:spcBef>
                <a:spcPts val="450"/>
              </a:spcBef>
              <a:spcAft>
                <a:spcPts val="450"/>
              </a:spcAft>
            </a:pPr>
            <a:r>
              <a:rPr lang="en-US" sz="2700"/>
              <a:t>Hội nhập về phía trước (hội nhập dọc xuôi chiều)</a:t>
            </a:r>
          </a:p>
          <a:p>
            <a:pPr lvl="1">
              <a:lnSpc>
                <a:spcPct val="114000"/>
              </a:lnSpc>
              <a:spcBef>
                <a:spcPts val="450"/>
              </a:spcBef>
              <a:spcAft>
                <a:spcPts val="450"/>
              </a:spcAft>
            </a:pPr>
            <a:r>
              <a:rPr lang="en-US" sz="2700"/>
              <a:t>Hội nhập về phía sau (hội nhập dọc ngược chiều)</a:t>
            </a:r>
          </a:p>
          <a:p>
            <a:pPr lvl="1">
              <a:lnSpc>
                <a:spcPct val="114000"/>
              </a:lnSpc>
              <a:spcBef>
                <a:spcPts val="450"/>
              </a:spcBef>
              <a:spcAft>
                <a:spcPts val="450"/>
              </a:spcAft>
            </a:pPr>
            <a:r>
              <a:rPr lang="en-US" sz="2700"/>
              <a:t>Liên kết ngang</a:t>
            </a:r>
          </a:p>
          <a:p>
            <a:pPr>
              <a:lnSpc>
                <a:spcPct val="114000"/>
              </a:lnSpc>
              <a:spcBef>
                <a:spcPts val="450"/>
              </a:spcBef>
              <a:spcAft>
                <a:spcPts val="450"/>
              </a:spcAft>
            </a:pPr>
            <a:r>
              <a:rPr lang="en-US"/>
              <a:t>Các chiến lược tăng cường (Intensive):</a:t>
            </a:r>
          </a:p>
          <a:p>
            <a:pPr lvl="1">
              <a:lnSpc>
                <a:spcPct val="114000"/>
              </a:lnSpc>
              <a:spcBef>
                <a:spcPts val="450"/>
              </a:spcBef>
              <a:spcAft>
                <a:spcPts val="450"/>
              </a:spcAft>
            </a:pPr>
            <a:r>
              <a:rPr lang="en-US" sz="2700"/>
              <a:t>Thâm nhập thị trường</a:t>
            </a:r>
          </a:p>
          <a:p>
            <a:pPr lvl="1">
              <a:lnSpc>
                <a:spcPct val="114000"/>
              </a:lnSpc>
              <a:spcBef>
                <a:spcPts val="450"/>
              </a:spcBef>
              <a:spcAft>
                <a:spcPts val="450"/>
              </a:spcAft>
            </a:pPr>
            <a:r>
              <a:rPr lang="en-US" sz="2700"/>
              <a:t>Phát triển thị trường</a:t>
            </a:r>
          </a:p>
          <a:p>
            <a:pPr lvl="1">
              <a:lnSpc>
                <a:spcPct val="114000"/>
              </a:lnSpc>
              <a:spcBef>
                <a:spcPts val="450"/>
              </a:spcBef>
              <a:spcAft>
                <a:spcPts val="450"/>
              </a:spcAft>
            </a:pPr>
            <a:r>
              <a:rPr lang="en-US" sz="2700"/>
              <a:t>Phát triển sản phẩm</a:t>
            </a:r>
          </a:p>
        </p:txBody>
      </p:sp>
    </p:spTree>
    <p:extLst>
      <p:ext uri="{BB962C8B-B14F-4D97-AF65-F5344CB8AC3E}">
        <p14:creationId xmlns:p14="http://schemas.microsoft.com/office/powerpoint/2010/main" val="3547499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38774"/>
            <a:ext cx="12335256" cy="1690026"/>
          </a:xfrm>
        </p:spPr>
        <p:txBody>
          <a:bodyPr>
            <a:normAutofit/>
          </a:bodyPr>
          <a:lstStyle/>
          <a:p>
            <a:r>
              <a:rPr lang="en-US" sz="4200"/>
              <a:t>Khái quát về chiến lược kinh doanh</a:t>
            </a:r>
          </a:p>
        </p:txBody>
      </p:sp>
      <p:sp>
        <p:nvSpPr>
          <p:cNvPr id="3" name="Content Placeholder 2"/>
          <p:cNvSpPr>
            <a:spLocks noGrp="1"/>
          </p:cNvSpPr>
          <p:nvPr>
            <p:ph idx="1"/>
          </p:nvPr>
        </p:nvSpPr>
        <p:spPr/>
        <p:txBody>
          <a:bodyPr/>
          <a:lstStyle/>
          <a:p>
            <a:r>
              <a:rPr lang="en-US"/>
              <a:t>Các chiến lược kinh doanh cơ bản: CL tăng trưởng (tiếp)</a:t>
            </a:r>
          </a:p>
        </p:txBody>
      </p:sp>
      <p:sp>
        <p:nvSpPr>
          <p:cNvPr id="4" name="Content Placeholder 3"/>
          <p:cNvSpPr>
            <a:spLocks noGrp="1"/>
          </p:cNvSpPr>
          <p:nvPr>
            <p:ph idx="4294967295"/>
          </p:nvPr>
        </p:nvSpPr>
        <p:spPr>
          <a:xfrm>
            <a:off x="3257550" y="3848101"/>
            <a:ext cx="12744450" cy="4643438"/>
          </a:xfrm>
        </p:spPr>
        <p:txBody>
          <a:bodyPr/>
          <a:lstStyle/>
          <a:p>
            <a:pPr>
              <a:lnSpc>
                <a:spcPct val="114000"/>
              </a:lnSpc>
              <a:spcBef>
                <a:spcPts val="450"/>
              </a:spcBef>
              <a:spcAft>
                <a:spcPts val="450"/>
              </a:spcAft>
            </a:pPr>
            <a:r>
              <a:rPr lang="en-US"/>
              <a:t>Các chiến lược đa dạng hoá (Diversification):</a:t>
            </a:r>
          </a:p>
          <a:p>
            <a:pPr lvl="1">
              <a:lnSpc>
                <a:spcPct val="114000"/>
              </a:lnSpc>
              <a:spcBef>
                <a:spcPts val="450"/>
              </a:spcBef>
              <a:spcAft>
                <a:spcPts val="450"/>
              </a:spcAft>
            </a:pPr>
            <a:r>
              <a:rPr lang="en-US" sz="2700"/>
              <a:t>Đa dạng hoá có liên quan</a:t>
            </a:r>
          </a:p>
          <a:p>
            <a:pPr lvl="1">
              <a:lnSpc>
                <a:spcPct val="114000"/>
              </a:lnSpc>
              <a:spcBef>
                <a:spcPts val="450"/>
              </a:spcBef>
              <a:spcAft>
                <a:spcPts val="450"/>
              </a:spcAft>
            </a:pPr>
            <a:r>
              <a:rPr lang="en-US" sz="2700"/>
              <a:t>Đa dạng hoá không liên quan </a:t>
            </a:r>
          </a:p>
          <a:p>
            <a:pPr>
              <a:lnSpc>
                <a:spcPct val="114000"/>
              </a:lnSpc>
              <a:spcBef>
                <a:spcPts val="450"/>
              </a:spcBef>
              <a:spcAft>
                <a:spcPts val="450"/>
              </a:spcAft>
            </a:pPr>
            <a:r>
              <a:rPr lang="en-US"/>
              <a:t>Các chiến lược phòng thủ (Defensive):</a:t>
            </a:r>
          </a:p>
          <a:p>
            <a:pPr lvl="1">
              <a:lnSpc>
                <a:spcPct val="114000"/>
              </a:lnSpc>
              <a:spcBef>
                <a:spcPts val="450"/>
              </a:spcBef>
              <a:spcAft>
                <a:spcPts val="450"/>
              </a:spcAft>
            </a:pPr>
            <a:r>
              <a:rPr lang="en-US" sz="2700"/>
              <a:t>Thu hẹp quy mô</a:t>
            </a:r>
          </a:p>
          <a:p>
            <a:pPr lvl="1">
              <a:lnSpc>
                <a:spcPct val="114000"/>
              </a:lnSpc>
              <a:spcBef>
                <a:spcPts val="450"/>
              </a:spcBef>
              <a:spcAft>
                <a:spcPts val="450"/>
              </a:spcAft>
            </a:pPr>
            <a:r>
              <a:rPr lang="en-US" sz="2700"/>
              <a:t>Loại bỏ</a:t>
            </a:r>
          </a:p>
          <a:p>
            <a:pPr lvl="1">
              <a:lnSpc>
                <a:spcPct val="114000"/>
              </a:lnSpc>
              <a:spcBef>
                <a:spcPts val="450"/>
              </a:spcBef>
              <a:spcAft>
                <a:spcPts val="450"/>
              </a:spcAft>
            </a:pPr>
            <a:r>
              <a:rPr lang="en-US" sz="2700"/>
              <a:t>Thanh lý</a:t>
            </a:r>
          </a:p>
        </p:txBody>
      </p:sp>
    </p:spTree>
    <p:extLst>
      <p:ext uri="{BB962C8B-B14F-4D97-AF65-F5344CB8AC3E}">
        <p14:creationId xmlns:p14="http://schemas.microsoft.com/office/powerpoint/2010/main" val="53375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53074"/>
            <a:ext cx="12573000" cy="1690026"/>
          </a:xfrm>
        </p:spPr>
        <p:txBody>
          <a:bodyPr>
            <a:normAutofit/>
          </a:bodyPr>
          <a:lstStyle/>
          <a:p>
            <a:r>
              <a:rPr lang="en-US" sz="4200"/>
              <a:t>Khái quát về chiến lược kinh doanh</a:t>
            </a:r>
          </a:p>
        </p:txBody>
      </p:sp>
      <p:sp>
        <p:nvSpPr>
          <p:cNvPr id="3" name="Content Placeholder 2"/>
          <p:cNvSpPr>
            <a:spLocks noGrp="1"/>
          </p:cNvSpPr>
          <p:nvPr>
            <p:ph idx="1"/>
          </p:nvPr>
        </p:nvSpPr>
        <p:spPr>
          <a:xfrm>
            <a:off x="3166782" y="1943100"/>
            <a:ext cx="12573000" cy="7063740"/>
          </a:xfrm>
        </p:spPr>
        <p:txBody>
          <a:bodyPr/>
          <a:lstStyle/>
          <a:p>
            <a:r>
              <a:rPr lang="en-US"/>
              <a:t>Các chiến lược kinh doanh cơ bản: CL cạnh tranh</a:t>
            </a:r>
          </a:p>
        </p:txBody>
      </p:sp>
      <p:graphicFrame>
        <p:nvGraphicFramePr>
          <p:cNvPr id="5" name="Table 4"/>
          <p:cNvGraphicFramePr>
            <a:graphicFrameLocks noGrp="1"/>
          </p:cNvGraphicFramePr>
          <p:nvPr/>
        </p:nvGraphicFramePr>
        <p:xfrm>
          <a:off x="2740070" y="3066428"/>
          <a:ext cx="12945924" cy="5277474"/>
        </p:xfrm>
        <a:graphic>
          <a:graphicData uri="http://schemas.openxmlformats.org/drawingml/2006/table">
            <a:tbl>
              <a:tblPr firstRow="1" bandRow="1">
                <a:tableStyleId>{5C22544A-7EE6-4342-B048-85BDC9FD1C3A}</a:tableStyleId>
              </a:tblPr>
              <a:tblGrid>
                <a:gridCol w="138864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4072319">
                  <a:extLst>
                    <a:ext uri="{9D8B030D-6E8A-4147-A177-3AD203B41FA5}">
                      <a16:colId xmlns:a16="http://schemas.microsoft.com/office/drawing/2014/main" val="20002"/>
                    </a:ext>
                  </a:extLst>
                </a:gridCol>
                <a:gridCol w="2840450">
                  <a:extLst>
                    <a:ext uri="{9D8B030D-6E8A-4147-A177-3AD203B41FA5}">
                      <a16:colId xmlns:a16="http://schemas.microsoft.com/office/drawing/2014/main" val="20003"/>
                    </a:ext>
                  </a:extLst>
                </a:gridCol>
                <a:gridCol w="3348372">
                  <a:extLst>
                    <a:ext uri="{9D8B030D-6E8A-4147-A177-3AD203B41FA5}">
                      <a16:colId xmlns:a16="http://schemas.microsoft.com/office/drawing/2014/main" val="20004"/>
                    </a:ext>
                  </a:extLst>
                </a:gridCol>
              </a:tblGrid>
              <a:tr h="993893">
                <a:tc rowSpan="2" gridSpan="2">
                  <a:txBody>
                    <a:bodyPr/>
                    <a:lstStyle/>
                    <a:p>
                      <a:pPr algn="ctr">
                        <a:lnSpc>
                          <a:spcPct val="130000"/>
                        </a:lnSpc>
                      </a:pPr>
                      <a:endParaRPr lang="en-US" sz="2700">
                        <a:latin typeface="Arial" charset="0"/>
                        <a:ea typeface="Arial" charset="0"/>
                        <a:cs typeface="Arial" charset="0"/>
                      </a:endParaRPr>
                    </a:p>
                  </a:txBody>
                  <a:tcPr marL="137160" marR="137160" marT="68580" marB="68580">
                    <a:noFill/>
                  </a:tcPr>
                </a:tc>
                <a:tc rowSpan="2" hMerge="1">
                  <a:txBody>
                    <a:bodyPr/>
                    <a:lstStyle/>
                    <a:p>
                      <a:endParaRPr lang="en-US"/>
                    </a:p>
                  </a:txBody>
                  <a:tcPr/>
                </a:tc>
                <a:tc gridSpan="3">
                  <a:txBody>
                    <a:bodyPr/>
                    <a:lstStyle/>
                    <a:p>
                      <a:pPr algn="ctr">
                        <a:lnSpc>
                          <a:spcPct val="130000"/>
                        </a:lnSpc>
                      </a:pPr>
                      <a:r>
                        <a:rPr lang="en-US" sz="2700">
                          <a:solidFill>
                            <a:srgbClr val="4D264D"/>
                          </a:solidFill>
                          <a:latin typeface="Arial" charset="0"/>
                          <a:ea typeface="Arial" charset="0"/>
                          <a:cs typeface="Arial" charset="0"/>
                        </a:rPr>
                        <a:t>Các chiến lược cạnh</a:t>
                      </a:r>
                      <a:r>
                        <a:rPr lang="en-US" sz="2700" baseline="0">
                          <a:solidFill>
                            <a:srgbClr val="4D264D"/>
                          </a:solidFill>
                          <a:latin typeface="Arial" charset="0"/>
                          <a:ea typeface="Arial" charset="0"/>
                          <a:cs typeface="Arial" charset="0"/>
                        </a:rPr>
                        <a:t> tranh</a:t>
                      </a:r>
                      <a:r>
                        <a:rPr lang="en-US" sz="2700">
                          <a:solidFill>
                            <a:srgbClr val="4D264D"/>
                          </a:solidFill>
                          <a:latin typeface="Arial" charset="0"/>
                          <a:ea typeface="Arial" charset="0"/>
                          <a:cs typeface="Arial" charset="0"/>
                        </a:rPr>
                        <a:t> thông dụng</a:t>
                      </a:r>
                    </a:p>
                  </a:txBody>
                  <a:tcPr marL="137160" marR="137160" marT="68580" marB="68580" anchor="ctr">
                    <a:solidFill>
                      <a:srgbClr val="DBCFE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56745">
                <a:tc gridSpan="2" vMerge="1">
                  <a:txBody>
                    <a:bodyPr/>
                    <a:lstStyle/>
                    <a:p>
                      <a:endParaRPr lang="en-US"/>
                    </a:p>
                  </a:txBody>
                  <a:tcPr/>
                </a:tc>
                <a:tc hMerge="1" vMerge="1">
                  <a:txBody>
                    <a:bodyPr/>
                    <a:lstStyle/>
                    <a:p>
                      <a:endParaRPr lang="en-US"/>
                    </a:p>
                  </a:txBody>
                  <a:tcPr/>
                </a:tc>
                <a:tc>
                  <a:txBody>
                    <a:bodyPr/>
                    <a:lstStyle/>
                    <a:p>
                      <a:pPr algn="ctr">
                        <a:lnSpc>
                          <a:spcPct val="130000"/>
                        </a:lnSpc>
                      </a:pPr>
                      <a:r>
                        <a:rPr lang="en-US" sz="2700" b="1">
                          <a:latin typeface="Arial" charset="0"/>
                          <a:ea typeface="Arial" charset="0"/>
                          <a:cs typeface="Arial" charset="0"/>
                        </a:rPr>
                        <a:t>Dẫn đầu chi phí</a:t>
                      </a:r>
                    </a:p>
                    <a:p>
                      <a:pPr algn="ctr">
                        <a:lnSpc>
                          <a:spcPct val="130000"/>
                        </a:lnSpc>
                      </a:pPr>
                      <a:r>
                        <a:rPr lang="en-US" sz="2400" b="1" i="1">
                          <a:latin typeface="Arial" charset="0"/>
                          <a:ea typeface="Arial" charset="0"/>
                          <a:cs typeface="Arial" charset="0"/>
                        </a:rPr>
                        <a:t>(Cost</a:t>
                      </a:r>
                      <a:r>
                        <a:rPr lang="en-US" sz="2400" b="1" i="1" baseline="0">
                          <a:latin typeface="Arial" charset="0"/>
                          <a:ea typeface="Arial" charset="0"/>
                          <a:cs typeface="Arial" charset="0"/>
                        </a:rPr>
                        <a:t> Leadership)</a:t>
                      </a:r>
                      <a:endParaRPr lang="en-US" sz="2400" b="1" i="1">
                        <a:latin typeface="Arial" charset="0"/>
                        <a:ea typeface="Arial" charset="0"/>
                        <a:cs typeface="Arial" charset="0"/>
                      </a:endParaRPr>
                    </a:p>
                  </a:txBody>
                  <a:tcPr marL="137160" marR="137160" marT="68580" marB="68580">
                    <a:solidFill>
                      <a:srgbClr val="DBCFE0"/>
                    </a:solidFill>
                  </a:tcPr>
                </a:tc>
                <a:tc>
                  <a:txBody>
                    <a:bodyPr/>
                    <a:lstStyle/>
                    <a:p>
                      <a:pPr algn="ctr">
                        <a:lnSpc>
                          <a:spcPct val="130000"/>
                        </a:lnSpc>
                      </a:pPr>
                      <a:r>
                        <a:rPr lang="en-US" sz="2700" b="1">
                          <a:latin typeface="Arial" charset="0"/>
                          <a:ea typeface="Arial" charset="0"/>
                          <a:cs typeface="Arial" charset="0"/>
                        </a:rPr>
                        <a:t>Khác biệt hoá</a:t>
                      </a:r>
                    </a:p>
                    <a:p>
                      <a:pPr algn="ctr">
                        <a:lnSpc>
                          <a:spcPct val="130000"/>
                        </a:lnSpc>
                      </a:pPr>
                      <a:r>
                        <a:rPr lang="en-US" sz="2400" b="1" i="1">
                          <a:latin typeface="Arial" charset="0"/>
                          <a:ea typeface="Arial" charset="0"/>
                          <a:cs typeface="Arial" charset="0"/>
                        </a:rPr>
                        <a:t>(Differentiation)</a:t>
                      </a:r>
                    </a:p>
                  </a:txBody>
                  <a:tcPr marL="137160" marR="137160" marT="68580" marB="68580">
                    <a:solidFill>
                      <a:srgbClr val="DBCFE0"/>
                    </a:solidFill>
                  </a:tcPr>
                </a:tc>
                <a:tc>
                  <a:txBody>
                    <a:bodyPr/>
                    <a:lstStyle/>
                    <a:p>
                      <a:pPr algn="ctr">
                        <a:lnSpc>
                          <a:spcPct val="130000"/>
                        </a:lnSpc>
                      </a:pPr>
                      <a:r>
                        <a:rPr lang="en-US" sz="2700" b="1">
                          <a:latin typeface="Arial" charset="0"/>
                          <a:ea typeface="Arial" charset="0"/>
                          <a:cs typeface="Arial" charset="0"/>
                        </a:rPr>
                        <a:t>Tập trung</a:t>
                      </a:r>
                    </a:p>
                    <a:p>
                      <a:pPr algn="ctr">
                        <a:lnSpc>
                          <a:spcPct val="130000"/>
                        </a:lnSpc>
                      </a:pPr>
                      <a:r>
                        <a:rPr lang="en-US" sz="2400" b="1" i="1">
                          <a:latin typeface="Arial" charset="0"/>
                          <a:ea typeface="Arial" charset="0"/>
                          <a:cs typeface="Arial" charset="0"/>
                        </a:rPr>
                        <a:t>(Focus)</a:t>
                      </a:r>
                    </a:p>
                  </a:txBody>
                  <a:tcPr marL="137160" marR="137160" marT="68580" marB="68580">
                    <a:solidFill>
                      <a:srgbClr val="DBCFE0"/>
                    </a:solidFill>
                  </a:tcPr>
                </a:tc>
                <a:extLst>
                  <a:ext uri="{0D108BD9-81ED-4DB2-BD59-A6C34878D82A}">
                    <a16:rowId xmlns:a16="http://schemas.microsoft.com/office/drawing/2014/main" val="10001"/>
                  </a:ext>
                </a:extLst>
              </a:tr>
              <a:tr h="1356308">
                <a:tc rowSpan="2">
                  <a:txBody>
                    <a:bodyPr/>
                    <a:lstStyle/>
                    <a:p>
                      <a:pPr algn="ctr">
                        <a:lnSpc>
                          <a:spcPct val="130000"/>
                        </a:lnSpc>
                      </a:pPr>
                      <a:r>
                        <a:rPr lang="en-US" sz="2700">
                          <a:latin typeface="Arial" charset="0"/>
                          <a:ea typeface="Arial" charset="0"/>
                          <a:cs typeface="Arial" charset="0"/>
                        </a:rPr>
                        <a:t>Quy </a:t>
                      </a:r>
                    </a:p>
                    <a:p>
                      <a:pPr algn="ctr">
                        <a:lnSpc>
                          <a:spcPct val="130000"/>
                        </a:lnSpc>
                      </a:pPr>
                      <a:r>
                        <a:rPr lang="en-US" sz="2700">
                          <a:latin typeface="Arial" charset="0"/>
                          <a:ea typeface="Arial" charset="0"/>
                          <a:cs typeface="Arial" charset="0"/>
                        </a:rPr>
                        <a:t>mô</a:t>
                      </a:r>
                    </a:p>
                    <a:p>
                      <a:pPr algn="ctr">
                        <a:lnSpc>
                          <a:spcPct val="130000"/>
                        </a:lnSpc>
                      </a:pPr>
                      <a:r>
                        <a:rPr lang="en-US" sz="2700">
                          <a:latin typeface="Arial" charset="0"/>
                          <a:ea typeface="Arial" charset="0"/>
                          <a:cs typeface="Arial" charset="0"/>
                        </a:rPr>
                        <a:t>thị </a:t>
                      </a:r>
                    </a:p>
                    <a:p>
                      <a:pPr algn="ctr">
                        <a:lnSpc>
                          <a:spcPct val="130000"/>
                        </a:lnSpc>
                      </a:pPr>
                      <a:r>
                        <a:rPr lang="en-US" sz="2700">
                          <a:latin typeface="Arial" charset="0"/>
                          <a:ea typeface="Arial" charset="0"/>
                          <a:cs typeface="Arial" charset="0"/>
                        </a:rPr>
                        <a:t>trường</a:t>
                      </a:r>
                    </a:p>
                  </a:txBody>
                  <a:tcPr marL="137160" marR="137160" marT="68580" marB="68580" anchor="ctr">
                    <a:solidFill>
                      <a:srgbClr val="DBCFE0"/>
                    </a:solidFill>
                  </a:tcPr>
                </a:tc>
                <a:tc>
                  <a:txBody>
                    <a:bodyPr/>
                    <a:lstStyle/>
                    <a:p>
                      <a:pPr algn="ctr">
                        <a:lnSpc>
                          <a:spcPct val="130000"/>
                        </a:lnSpc>
                      </a:pPr>
                      <a:r>
                        <a:rPr lang="en-US" sz="2700" b="1">
                          <a:latin typeface="Arial" charset="0"/>
                          <a:ea typeface="Arial" charset="0"/>
                          <a:cs typeface="Arial" charset="0"/>
                        </a:rPr>
                        <a:t>Lớn</a:t>
                      </a:r>
                    </a:p>
                    <a:p>
                      <a:pPr algn="ctr">
                        <a:lnSpc>
                          <a:spcPct val="130000"/>
                        </a:lnSpc>
                      </a:pPr>
                      <a:r>
                        <a:rPr lang="en-US" sz="2100" b="1">
                          <a:latin typeface="Arial" charset="0"/>
                          <a:ea typeface="Arial" charset="0"/>
                          <a:cs typeface="Arial" charset="0"/>
                        </a:rPr>
                        <a:t>(đại</a:t>
                      </a:r>
                      <a:r>
                        <a:rPr lang="en-US" sz="2100" b="1" baseline="0">
                          <a:latin typeface="Arial" charset="0"/>
                          <a:ea typeface="Arial" charset="0"/>
                          <a:cs typeface="Arial" charset="0"/>
                        </a:rPr>
                        <a:t> trà)</a:t>
                      </a:r>
                      <a:endParaRPr lang="en-US" sz="2100" b="1">
                        <a:latin typeface="Arial" charset="0"/>
                        <a:ea typeface="Arial" charset="0"/>
                        <a:cs typeface="Arial" charset="0"/>
                      </a:endParaRPr>
                    </a:p>
                  </a:txBody>
                  <a:tcPr marL="137160" marR="137160" marT="68580" marB="68580" anchor="ctr">
                    <a:solidFill>
                      <a:srgbClr val="DBCFE0"/>
                    </a:solidFill>
                  </a:tcPr>
                </a:tc>
                <a:tc>
                  <a:txBody>
                    <a:bodyPr/>
                    <a:lstStyle/>
                    <a:p>
                      <a:pPr marL="285750" indent="-285750" algn="l">
                        <a:lnSpc>
                          <a:spcPct val="130000"/>
                        </a:lnSpc>
                        <a:buFont typeface="Arial"/>
                        <a:buChar char="•"/>
                      </a:pPr>
                      <a:r>
                        <a:rPr lang="en-US" sz="2700">
                          <a:solidFill>
                            <a:srgbClr val="0070C0"/>
                          </a:solidFill>
                          <a:latin typeface="Arial" charset="0"/>
                          <a:ea typeface="Arial" charset="0"/>
                          <a:cs typeface="Arial" charset="0"/>
                        </a:rPr>
                        <a:t>Low cost leadership</a:t>
                      </a:r>
                    </a:p>
                    <a:p>
                      <a:pPr marL="285750" indent="-285750" algn="l">
                        <a:lnSpc>
                          <a:spcPct val="130000"/>
                        </a:lnSpc>
                        <a:buFont typeface="Arial" charset="0"/>
                        <a:buChar char="•"/>
                      </a:pPr>
                      <a:r>
                        <a:rPr lang="en-US" sz="2700">
                          <a:solidFill>
                            <a:srgbClr val="0070C0"/>
                          </a:solidFill>
                          <a:latin typeface="Arial" charset="0"/>
                          <a:ea typeface="Arial" charset="0"/>
                          <a:cs typeface="Arial" charset="0"/>
                        </a:rPr>
                        <a:t>Best value leadership</a:t>
                      </a:r>
                    </a:p>
                  </a:txBody>
                  <a:tcPr marL="137160" marR="137160" marT="68580" marB="68580" anchor="ctr">
                    <a:solidFill>
                      <a:schemeClr val="tx2">
                        <a:lumMod val="25000"/>
                        <a:lumOff val="75000"/>
                      </a:schemeClr>
                    </a:solidFill>
                  </a:tcPr>
                </a:tc>
                <a:tc>
                  <a:txBody>
                    <a:bodyPr/>
                    <a:lstStyle/>
                    <a:p>
                      <a:pPr algn="ctr">
                        <a:lnSpc>
                          <a:spcPct val="130000"/>
                        </a:lnSpc>
                      </a:pPr>
                      <a:r>
                        <a:rPr lang="en-US" sz="2700">
                          <a:solidFill>
                            <a:srgbClr val="0070C0"/>
                          </a:solidFill>
                          <a:latin typeface="Arial" charset="0"/>
                          <a:ea typeface="Arial" charset="0"/>
                          <a:cs typeface="Arial" charset="0"/>
                        </a:rPr>
                        <a:t>Differentiation</a:t>
                      </a:r>
                    </a:p>
                  </a:txBody>
                  <a:tcPr marL="137160" marR="137160" marT="68580" marB="68580" anchor="ctr">
                    <a:solidFill>
                      <a:schemeClr val="tx2">
                        <a:lumMod val="25000"/>
                        <a:lumOff val="75000"/>
                      </a:schemeClr>
                    </a:solidFill>
                  </a:tcPr>
                </a:tc>
                <a:tc>
                  <a:txBody>
                    <a:bodyPr/>
                    <a:lstStyle/>
                    <a:p>
                      <a:pPr algn="ctr">
                        <a:lnSpc>
                          <a:spcPct val="130000"/>
                        </a:lnSpc>
                      </a:pPr>
                      <a:endParaRPr lang="en-US" sz="2700">
                        <a:solidFill>
                          <a:srgbClr val="0070C0"/>
                        </a:solidFill>
                        <a:latin typeface="Arial" charset="0"/>
                        <a:ea typeface="Arial" charset="0"/>
                        <a:cs typeface="Arial" charset="0"/>
                      </a:endParaRPr>
                    </a:p>
                  </a:txBody>
                  <a:tcPr marL="137160" marR="137160" marT="68580" marB="68580" anchor="ctr">
                    <a:solidFill>
                      <a:schemeClr val="tx2">
                        <a:lumMod val="25000"/>
                        <a:lumOff val="75000"/>
                      </a:schemeClr>
                    </a:solidFill>
                  </a:tcPr>
                </a:tc>
                <a:extLst>
                  <a:ext uri="{0D108BD9-81ED-4DB2-BD59-A6C34878D82A}">
                    <a16:rowId xmlns:a16="http://schemas.microsoft.com/office/drawing/2014/main" val="10002"/>
                  </a:ext>
                </a:extLst>
              </a:tr>
              <a:tr h="1670529">
                <a:tc vMerge="1">
                  <a:txBody>
                    <a:bodyPr/>
                    <a:lstStyle/>
                    <a:p>
                      <a:endParaRPr lang="en-US"/>
                    </a:p>
                  </a:txBody>
                  <a:tcPr/>
                </a:tc>
                <a:tc>
                  <a:txBody>
                    <a:bodyPr/>
                    <a:lstStyle/>
                    <a:p>
                      <a:pPr algn="ctr">
                        <a:lnSpc>
                          <a:spcPct val="130000"/>
                        </a:lnSpc>
                      </a:pPr>
                      <a:r>
                        <a:rPr lang="en-US" sz="2700" b="1">
                          <a:latin typeface="Arial" charset="0"/>
                          <a:ea typeface="Arial" charset="0"/>
                          <a:cs typeface="Arial" charset="0"/>
                        </a:rPr>
                        <a:t>Nhỏ</a:t>
                      </a:r>
                    </a:p>
                    <a:p>
                      <a:pPr algn="ctr">
                        <a:lnSpc>
                          <a:spcPct val="130000"/>
                        </a:lnSpc>
                      </a:pPr>
                      <a:r>
                        <a:rPr lang="en-US" sz="2100" b="1">
                          <a:latin typeface="Arial" charset="0"/>
                          <a:ea typeface="Arial" charset="0"/>
                          <a:cs typeface="Arial" charset="0"/>
                        </a:rPr>
                        <a:t>(đoạn,</a:t>
                      </a:r>
                      <a:r>
                        <a:rPr lang="en-US" sz="2100" b="1" baseline="0">
                          <a:latin typeface="Arial" charset="0"/>
                          <a:ea typeface="Arial" charset="0"/>
                          <a:cs typeface="Arial" charset="0"/>
                        </a:rPr>
                        <a:t> ngách)</a:t>
                      </a:r>
                      <a:endParaRPr lang="en-US" sz="2700" b="1">
                        <a:latin typeface="Arial" charset="0"/>
                        <a:ea typeface="Arial" charset="0"/>
                        <a:cs typeface="Arial" charset="0"/>
                      </a:endParaRPr>
                    </a:p>
                  </a:txBody>
                  <a:tcPr marL="137160" marR="137160" marT="68580" marB="68580" anchor="ctr">
                    <a:solidFill>
                      <a:srgbClr val="DBCFE0"/>
                    </a:solidFill>
                  </a:tcPr>
                </a:tc>
                <a:tc>
                  <a:txBody>
                    <a:bodyPr/>
                    <a:lstStyle/>
                    <a:p>
                      <a:pPr algn="ctr">
                        <a:lnSpc>
                          <a:spcPct val="130000"/>
                        </a:lnSpc>
                      </a:pPr>
                      <a:endParaRPr lang="en-US" sz="2700">
                        <a:solidFill>
                          <a:srgbClr val="0070C0"/>
                        </a:solidFill>
                        <a:latin typeface="Arial" charset="0"/>
                        <a:ea typeface="Arial" charset="0"/>
                        <a:cs typeface="Arial" charset="0"/>
                      </a:endParaRPr>
                    </a:p>
                  </a:txBody>
                  <a:tcPr marL="137160" marR="137160" marT="68580" marB="68580" anchor="ctr">
                    <a:solidFill>
                      <a:schemeClr val="tx2">
                        <a:lumMod val="25000"/>
                        <a:lumOff val="75000"/>
                      </a:schemeClr>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2700">
                          <a:solidFill>
                            <a:srgbClr val="0070C0"/>
                          </a:solidFill>
                          <a:latin typeface="Arial" charset="0"/>
                          <a:ea typeface="Arial" charset="0"/>
                          <a:cs typeface="Arial" charset="0"/>
                        </a:rPr>
                        <a:t>Differentiation</a:t>
                      </a:r>
                    </a:p>
                  </a:txBody>
                  <a:tcPr marL="137160" marR="137160" marT="68580" marB="68580" anchor="ctr">
                    <a:solidFill>
                      <a:schemeClr val="tx2">
                        <a:lumMod val="25000"/>
                        <a:lumOff val="75000"/>
                      </a:schemeClr>
                    </a:solidFill>
                  </a:tcPr>
                </a:tc>
                <a:tc>
                  <a:txBody>
                    <a:bodyPr/>
                    <a:lstStyle/>
                    <a:p>
                      <a:pPr marL="285750" indent="-285750" algn="l">
                        <a:lnSpc>
                          <a:spcPct val="130000"/>
                        </a:lnSpc>
                        <a:buFont typeface="Arial"/>
                        <a:buChar char="•"/>
                      </a:pPr>
                      <a:r>
                        <a:rPr lang="en-US" sz="2700">
                          <a:solidFill>
                            <a:srgbClr val="0070C0"/>
                          </a:solidFill>
                          <a:latin typeface="Arial" charset="0"/>
                          <a:ea typeface="Arial" charset="0"/>
                          <a:cs typeface="Arial" charset="0"/>
                        </a:rPr>
                        <a:t>Low cost focus</a:t>
                      </a:r>
                    </a:p>
                    <a:p>
                      <a:pPr marL="285750" indent="-285750" algn="l">
                        <a:lnSpc>
                          <a:spcPct val="130000"/>
                        </a:lnSpc>
                        <a:buFont typeface="Arial"/>
                        <a:buChar char="•"/>
                      </a:pPr>
                      <a:r>
                        <a:rPr lang="en-US" sz="2700">
                          <a:solidFill>
                            <a:srgbClr val="0070C0"/>
                          </a:solidFill>
                          <a:latin typeface="Arial" charset="0"/>
                          <a:ea typeface="Arial" charset="0"/>
                          <a:cs typeface="Arial" charset="0"/>
                        </a:rPr>
                        <a:t>Best value focus</a:t>
                      </a:r>
                    </a:p>
                  </a:txBody>
                  <a:tcPr marL="137160" marR="137160" marT="68580" marB="68580" anchor="ctr">
                    <a:solidFill>
                      <a:schemeClr val="tx2">
                        <a:lumMod val="25000"/>
                        <a:lumOff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303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53074"/>
            <a:ext cx="12335256" cy="1690026"/>
          </a:xfrm>
        </p:spPr>
        <p:txBody>
          <a:bodyPr>
            <a:normAutofit/>
          </a:bodyPr>
          <a:lstStyle/>
          <a:p>
            <a:r>
              <a:rPr lang="en-US" sz="4200"/>
              <a:t>Chiến lược kinh doanh của DN bán lẻ</a:t>
            </a:r>
          </a:p>
        </p:txBody>
      </p:sp>
      <p:sp>
        <p:nvSpPr>
          <p:cNvPr id="4" name="Content Placeholder 3"/>
          <p:cNvSpPr>
            <a:spLocks noGrp="1"/>
          </p:cNvSpPr>
          <p:nvPr>
            <p:ph idx="1"/>
          </p:nvPr>
        </p:nvSpPr>
        <p:spPr/>
        <p:txBody>
          <a:bodyPr>
            <a:normAutofit/>
          </a:bodyPr>
          <a:lstStyle/>
          <a:p>
            <a:pPr>
              <a:lnSpc>
                <a:spcPct val="100000"/>
              </a:lnSpc>
              <a:buFont typeface="Wingdings" pitchFamily="2" charset="2"/>
              <a:buChar char="Ø"/>
            </a:pPr>
            <a:r>
              <a:rPr lang="en-US" sz="3600"/>
              <a:t> Quy trình xây dựng chiến lược kinh doanh của doanh nghiệp bán lẻ </a:t>
            </a:r>
          </a:p>
          <a:p>
            <a:pPr>
              <a:lnSpc>
                <a:spcPct val="100000"/>
              </a:lnSpc>
              <a:buFont typeface="Wingdings" pitchFamily="2" charset="2"/>
              <a:buChar char="Ø"/>
            </a:pPr>
            <a:r>
              <a:rPr lang="en-US" sz="3600"/>
              <a:t> Các chiến lược kinh doanh điển hình của nhà bán lẻ</a:t>
            </a:r>
          </a:p>
          <a:p>
            <a:pPr>
              <a:lnSpc>
                <a:spcPct val="100000"/>
              </a:lnSpc>
              <a:buFont typeface="Wingdings" pitchFamily="2" charset="2"/>
              <a:buChar char="Ø"/>
            </a:pPr>
            <a:r>
              <a:rPr lang="en-US" sz="3600"/>
              <a:t> Kinh doanh bán lẻ quốc tế</a:t>
            </a:r>
          </a:p>
        </p:txBody>
      </p:sp>
    </p:spTree>
    <p:extLst>
      <p:ext uri="{BB962C8B-B14F-4D97-AF65-F5344CB8AC3E}">
        <p14:creationId xmlns:p14="http://schemas.microsoft.com/office/powerpoint/2010/main" val="988839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200"/>
              <a:t>Quy trình xây dựng CLKD bán lẻ</a:t>
            </a:r>
          </a:p>
        </p:txBody>
      </p:sp>
      <p:sp>
        <p:nvSpPr>
          <p:cNvPr id="7" name="Content Placeholder 6"/>
          <p:cNvSpPr>
            <a:spLocks noGrp="1"/>
          </p:cNvSpPr>
          <p:nvPr>
            <p:ph idx="1"/>
          </p:nvPr>
        </p:nvSpPr>
        <p:spPr/>
        <p:txBody>
          <a:bodyPr>
            <a:normAutofit fontScale="85000" lnSpcReduction="10000"/>
          </a:bodyPr>
          <a:lstStyle/>
          <a:p>
            <a:r>
              <a:rPr lang="en-US" sz="3600"/>
              <a:t>[1] Phân tích điều kiện và bối cảnh kinh doanh:</a:t>
            </a:r>
          </a:p>
          <a:p>
            <a:pPr lvl="1"/>
            <a:r>
              <a:rPr lang="en-US"/>
              <a:t>Xem xét sứ mệnh (tầm nhìn, tư tưởng cốt lõi) và mục tiêu của DN/tổ chức)</a:t>
            </a:r>
          </a:p>
          <a:p>
            <a:pPr lvl="1"/>
            <a:r>
              <a:rPr lang="en-US"/>
              <a:t>Môi trường bên ngoài, môi trường ngành và nguồn lực kinh doanh (môi trường bên trong)</a:t>
            </a:r>
          </a:p>
          <a:p>
            <a:pPr lvl="1"/>
            <a:r>
              <a:rPr lang="en-US"/>
              <a:t>Các lợi thế cạnh tranh của DN/tổ chức</a:t>
            </a:r>
          </a:p>
          <a:p>
            <a:r>
              <a:rPr lang="en-US" sz="3600"/>
              <a:t>[2] Xác định các lựa chọn chiến lược và cân nhắc</a:t>
            </a:r>
          </a:p>
          <a:p>
            <a:r>
              <a:rPr lang="en-US" sz="3600"/>
              <a:t>[3] Quyết định chiến lược kinh doanh và các chiến lược chức năng</a:t>
            </a:r>
          </a:p>
        </p:txBody>
      </p:sp>
    </p:spTree>
    <p:extLst>
      <p:ext uri="{BB962C8B-B14F-4D97-AF65-F5344CB8AC3E}">
        <p14:creationId xmlns:p14="http://schemas.microsoft.com/office/powerpoint/2010/main" val="3643358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a:t>Các chiến lược kinh doanh điển hình của NBL</a:t>
            </a:r>
          </a:p>
        </p:txBody>
      </p:sp>
      <p:sp>
        <p:nvSpPr>
          <p:cNvPr id="4" name="Content Placeholder 3"/>
          <p:cNvSpPr>
            <a:spLocks noGrp="1"/>
          </p:cNvSpPr>
          <p:nvPr>
            <p:ph idx="1"/>
          </p:nvPr>
        </p:nvSpPr>
        <p:spPr/>
        <p:txBody>
          <a:bodyPr/>
          <a:lstStyle/>
          <a:p>
            <a:r>
              <a:rPr lang="en-US"/>
              <a:t>[</a:t>
            </a:r>
            <a:r>
              <a:rPr lang="en-US" sz="3600"/>
              <a:t>1] Các chiến lược phát triển sản phẩm (loại hình bán lẻ) – thị trường theo ma trận Ansoff </a:t>
            </a:r>
            <a:r>
              <a:rPr lang="en-US" sz="3600" i="1"/>
              <a:t>(nhóm chiến lược Tăng cường và Đa dạng hoá)</a:t>
            </a:r>
          </a:p>
          <a:p>
            <a:r>
              <a:rPr lang="en-US" sz="3600"/>
              <a:t>[2] Các chiến lược theo thuyết Nhất </a:t>
            </a:r>
            <a:r>
              <a:rPr lang="en-US" sz="3600" i="1"/>
              <a:t>(nhóm chiến lược Cạnh tranh)</a:t>
            </a:r>
          </a:p>
        </p:txBody>
      </p:sp>
    </p:spTree>
    <p:extLst>
      <p:ext uri="{BB962C8B-B14F-4D97-AF65-F5344CB8AC3E}">
        <p14:creationId xmlns:p14="http://schemas.microsoft.com/office/powerpoint/2010/main" val="321518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53074"/>
            <a:ext cx="12335256" cy="1690026"/>
          </a:xfrm>
        </p:spPr>
        <p:txBody>
          <a:bodyPr>
            <a:normAutofit/>
          </a:bodyPr>
          <a:lstStyle/>
          <a:p>
            <a:r>
              <a:rPr lang="en-US" sz="4200"/>
              <a:t>[1] CL phát triển SP-TT theo Ansoff</a:t>
            </a:r>
          </a:p>
        </p:txBody>
      </p:sp>
      <p:sp>
        <p:nvSpPr>
          <p:cNvPr id="7" name="Content Placeholder 5"/>
          <p:cNvSpPr>
            <a:spLocks noGrp="1"/>
          </p:cNvSpPr>
          <p:nvPr>
            <p:ph idx="1"/>
          </p:nvPr>
        </p:nvSpPr>
        <p:spPr>
          <a:xfrm>
            <a:off x="3200400" y="1943100"/>
            <a:ext cx="12573000" cy="7063740"/>
          </a:xfrm>
        </p:spPr>
        <p:txBody>
          <a:bodyPr/>
          <a:lstStyle/>
          <a:p>
            <a:r>
              <a:rPr lang="en-US" sz="2700"/>
              <a:t>CL </a:t>
            </a:r>
            <a:r>
              <a:rPr lang="en-US" sz="2700" b="1"/>
              <a:t>thâm nhập thị trường</a:t>
            </a:r>
            <a:r>
              <a:rPr lang="en-US" sz="2700"/>
              <a:t>: thu hút thêm KH từ TTMT hiện tại.</a:t>
            </a:r>
          </a:p>
          <a:p>
            <a:r>
              <a:rPr lang="en-US" sz="2700"/>
              <a:t>CL </a:t>
            </a:r>
            <a:r>
              <a:rPr lang="en-US" sz="2700" b="1"/>
              <a:t>mở rộng thị trường</a:t>
            </a:r>
            <a:r>
              <a:rPr lang="en-US" sz="2700"/>
              <a:t>: mở rộng sang các TTMT mới vẫn với hình thức cửa     hàng hiện tại.</a:t>
            </a:r>
          </a:p>
          <a:p>
            <a:r>
              <a:rPr lang="en-US" sz="2700" b="1"/>
              <a:t>Phát triển sản phẩm</a:t>
            </a:r>
            <a:r>
              <a:rPr lang="en-US" sz="2700"/>
              <a:t> – loại hình bán lẻ mới cho cùng TTMT hiện tại.</a:t>
            </a:r>
          </a:p>
          <a:p>
            <a:r>
              <a:rPr lang="en-US" sz="2700" b="1"/>
              <a:t>Đa dạng hoá</a:t>
            </a:r>
            <a:r>
              <a:rPr lang="en-US" sz="2700"/>
              <a:t>: giới thiệu loại hình bán lẻ mới tới đoạn TTMT mới.</a:t>
            </a:r>
          </a:p>
        </p:txBody>
      </p:sp>
      <p:pic>
        <p:nvPicPr>
          <p:cNvPr id="5" name="Picture 5" descr="Lev81047_ex0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4776789"/>
            <a:ext cx="5943600" cy="525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1300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67374"/>
            <a:ext cx="12335256" cy="1690026"/>
          </a:xfrm>
        </p:spPr>
        <p:txBody>
          <a:bodyPr>
            <a:normAutofit/>
          </a:bodyPr>
          <a:lstStyle/>
          <a:p>
            <a:r>
              <a:rPr lang="en-US" sz="4200"/>
              <a:t>[2] CL theo thuyết Nhất của McMillan</a:t>
            </a:r>
          </a:p>
        </p:txBody>
      </p:sp>
      <p:sp>
        <p:nvSpPr>
          <p:cNvPr id="4" name="Content Placeholder 3"/>
          <p:cNvSpPr>
            <a:spLocks noGrp="1"/>
          </p:cNvSpPr>
          <p:nvPr>
            <p:ph idx="1"/>
          </p:nvPr>
        </p:nvSpPr>
        <p:spPr/>
        <p:txBody>
          <a:bodyPr>
            <a:normAutofit fontScale="92500" lnSpcReduction="20000"/>
          </a:bodyPr>
          <a:lstStyle/>
          <a:p>
            <a:pPr>
              <a:lnSpc>
                <a:spcPct val="100000"/>
              </a:lnSpc>
            </a:pPr>
            <a:r>
              <a:rPr lang="en-US" sz="3600"/>
              <a:t>Tư tưởng: Để tồn tại, cửa hàng bán lẻ cần xác định nhóm KH cụ thể và cung cấp vượt trội/tốt nhất (so với các đối thủ khác) về một khía  cạnh quan trọng đối với họ.</a:t>
            </a:r>
          </a:p>
          <a:p>
            <a:pPr>
              <a:lnSpc>
                <a:spcPct val="100000"/>
              </a:lnSpc>
            </a:pPr>
            <a:r>
              <a:rPr lang="en-US" sz="3600"/>
              <a:t>Các lựa chọn “Nhất” cho nhà bán lẻ:</a:t>
            </a:r>
          </a:p>
          <a:p>
            <a:pPr lvl="1">
              <a:lnSpc>
                <a:spcPct val="100000"/>
              </a:lnSpc>
            </a:pPr>
            <a:r>
              <a:rPr lang="en-US"/>
              <a:t>Sản phẩm đa dạng nhất</a:t>
            </a:r>
          </a:p>
          <a:p>
            <a:pPr lvl="1">
              <a:lnSpc>
                <a:spcPct val="100000"/>
              </a:lnSpc>
            </a:pPr>
            <a:r>
              <a:rPr lang="en-US"/>
              <a:t>Sản phẩm mới nhất, hợp mode/xu hướng nhất</a:t>
            </a:r>
          </a:p>
          <a:p>
            <a:pPr lvl="1">
              <a:lnSpc>
                <a:spcPct val="100000"/>
              </a:lnSpc>
            </a:pPr>
            <a:r>
              <a:rPr lang="en-US"/>
              <a:t>Rẻ nhất: giá cả thấp nhất</a:t>
            </a:r>
          </a:p>
          <a:p>
            <a:pPr lvl="1">
              <a:lnSpc>
                <a:spcPct val="100000"/>
              </a:lnSpc>
            </a:pPr>
            <a:r>
              <a:rPr lang="en-US"/>
              <a:t>Mua sắm dễ dàng nhất</a:t>
            </a:r>
          </a:p>
          <a:p>
            <a:pPr lvl="1">
              <a:lnSpc>
                <a:spcPct val="100000"/>
              </a:lnSpc>
            </a:pPr>
            <a:r>
              <a:rPr lang="en-US"/>
              <a:t>Thời gian mua sắm nhanh nhất</a:t>
            </a:r>
          </a:p>
        </p:txBody>
      </p:sp>
    </p:spTree>
    <p:extLst>
      <p:ext uri="{BB962C8B-B14F-4D97-AF65-F5344CB8AC3E}">
        <p14:creationId xmlns:p14="http://schemas.microsoft.com/office/powerpoint/2010/main" val="1081687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a:t>Quốc tế hoá hoạt động bán lẻ</a:t>
            </a:r>
          </a:p>
        </p:txBody>
      </p:sp>
      <p:sp>
        <p:nvSpPr>
          <p:cNvPr id="4" name="Content Placeholder 3"/>
          <p:cNvSpPr>
            <a:spLocks noGrp="1"/>
          </p:cNvSpPr>
          <p:nvPr>
            <p:ph idx="1"/>
          </p:nvPr>
        </p:nvSpPr>
        <p:spPr/>
        <p:txBody>
          <a:bodyPr>
            <a:normAutofit fontScale="77500" lnSpcReduction="20000"/>
          </a:bodyPr>
          <a:lstStyle/>
          <a:p>
            <a:r>
              <a:rPr lang="en-US" sz="3600"/>
              <a:t>Là chiến lược trong đó các hãng bán lẻ theo đuổi việc mở rộng phạm vi hoạt động của thương hiệu ra ngoài biên giới một quốc gia.</a:t>
            </a:r>
          </a:p>
          <a:p>
            <a:r>
              <a:rPr lang="en-US" sz="3600"/>
              <a:t>Các yếu tố quan trọng của chiến lược bán lẻ quốc tế:</a:t>
            </a:r>
          </a:p>
          <a:p>
            <a:pPr lvl="1"/>
            <a:r>
              <a:rPr lang="en-US"/>
              <a:t>Lợi thế cạnh tranh quốc tế bền vững: </a:t>
            </a:r>
          </a:p>
          <a:p>
            <a:pPr lvl="2"/>
            <a:r>
              <a:rPr lang="en-US" sz="2700"/>
              <a:t>Chi phí thấp, hoạt động hiệu quả (có lợi thế kinh tế theo quy mô)</a:t>
            </a:r>
          </a:p>
          <a:p>
            <a:pPr lvl="2"/>
            <a:r>
              <a:rPr lang="en-US" sz="2700"/>
              <a:t>Thương hiệu cá nhân mạnh; Danh tiếng thời trang </a:t>
            </a:r>
          </a:p>
          <a:p>
            <a:pPr lvl="2"/>
            <a:r>
              <a:rPr lang="en-US" sz="2700"/>
              <a:t>Thống trị về dòng sản phẩm </a:t>
            </a:r>
          </a:p>
          <a:p>
            <a:pPr lvl="1"/>
            <a:r>
              <a:rPr lang="en-US"/>
              <a:t>Thích nghi </a:t>
            </a:r>
          </a:p>
          <a:p>
            <a:pPr lvl="1"/>
            <a:r>
              <a:rPr lang="en-US"/>
              <a:t>Văn hoá quốc tế</a:t>
            </a:r>
          </a:p>
          <a:p>
            <a:pPr lvl="1"/>
            <a:r>
              <a:rPr lang="en-US"/>
              <a:t>Nguồn lực tài chính</a:t>
            </a:r>
          </a:p>
          <a:p>
            <a:endParaRPr lang="en-US"/>
          </a:p>
        </p:txBody>
      </p:sp>
    </p:spTree>
    <p:extLst>
      <p:ext uri="{BB962C8B-B14F-4D97-AF65-F5344CB8AC3E}">
        <p14:creationId xmlns:p14="http://schemas.microsoft.com/office/powerpoint/2010/main" val="401453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Rectangle 1024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8287997" cy="3255046"/>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4" name="Rectangle 1025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24228" y="0"/>
            <a:ext cx="6145817" cy="325599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6" name="Rectangle 1025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515969" y="-7515065"/>
            <a:ext cx="3256064" cy="18288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4" name="Title 1" descr="Large confetti"/>
          <p:cNvSpPr>
            <a:spLocks noGrp="1"/>
          </p:cNvSpPr>
          <p:nvPr>
            <p:ph type="title"/>
          </p:nvPr>
        </p:nvSpPr>
        <p:spPr>
          <a:xfrm>
            <a:off x="2075346" y="523297"/>
            <a:ext cx="14577166" cy="2364669"/>
          </a:xfrm>
        </p:spPr>
        <p:txBody>
          <a:bodyPr anchor="ctr">
            <a:normAutofit/>
          </a:bodyPr>
          <a:lstStyle/>
          <a:p>
            <a:r>
              <a:rPr lang="en-US" sz="6000" dirty="0" err="1">
                <a:solidFill>
                  <a:srgbClr val="FFFFFF"/>
                </a:solidFill>
                <a:latin typeface="Times Neue Roman" panose="020B0604020202020204" charset="0"/>
              </a:rPr>
              <a:t>Cấu</a:t>
            </a:r>
            <a:r>
              <a:rPr lang="en-US" sz="6000" dirty="0">
                <a:solidFill>
                  <a:srgbClr val="FFFFFF"/>
                </a:solidFill>
                <a:latin typeface="Times Neue Roman" panose="020B0604020202020204" charset="0"/>
              </a:rPr>
              <a:t> </a:t>
            </a:r>
            <a:r>
              <a:rPr lang="en-US" sz="6000" dirty="0" err="1">
                <a:solidFill>
                  <a:srgbClr val="FFFFFF"/>
                </a:solidFill>
                <a:latin typeface="Times Neue Roman" panose="020B0604020202020204" charset="0"/>
              </a:rPr>
              <a:t>trúc</a:t>
            </a:r>
            <a:r>
              <a:rPr lang="en-US" sz="6000" dirty="0">
                <a:solidFill>
                  <a:srgbClr val="FFFFFF"/>
                </a:solidFill>
                <a:latin typeface="Times Neue Roman" panose="020B0604020202020204" charset="0"/>
              </a:rPr>
              <a:t> </a:t>
            </a:r>
            <a:r>
              <a:rPr lang="en-US" sz="6000" dirty="0" err="1">
                <a:solidFill>
                  <a:srgbClr val="FFFFFF"/>
                </a:solidFill>
                <a:latin typeface="Times Neue Roman" panose="020B0604020202020204" charset="0"/>
              </a:rPr>
              <a:t>học</a:t>
            </a:r>
            <a:r>
              <a:rPr lang="en-US" sz="6000" dirty="0">
                <a:solidFill>
                  <a:srgbClr val="FFFFFF"/>
                </a:solidFill>
                <a:latin typeface="Times Neue Roman" panose="020B0604020202020204" charset="0"/>
              </a:rPr>
              <a:t> </a:t>
            </a:r>
            <a:r>
              <a:rPr lang="en-US" sz="6000" dirty="0" err="1">
                <a:solidFill>
                  <a:srgbClr val="FFFFFF"/>
                </a:solidFill>
                <a:latin typeface="Times Neue Roman" panose="020B0604020202020204" charset="0"/>
              </a:rPr>
              <a:t>phần</a:t>
            </a:r>
            <a:endParaRPr lang="en-US" sz="6000" dirty="0">
              <a:solidFill>
                <a:srgbClr val="FFFFFF"/>
              </a:solidFill>
              <a:latin typeface="Times Neue Roman" panose="020B0604020202020204" charset="0"/>
            </a:endParaRPr>
          </a:p>
        </p:txBody>
      </p:sp>
      <p:sp>
        <p:nvSpPr>
          <p:cNvPr id="7" name="Slide Number Placeholder 6"/>
          <p:cNvSpPr>
            <a:spLocks noGrp="1"/>
          </p:cNvSpPr>
          <p:nvPr>
            <p:ph type="sldNum" sz="quarter" idx="12"/>
          </p:nvPr>
        </p:nvSpPr>
        <p:spPr>
          <a:xfrm>
            <a:off x="17556480" y="9683496"/>
            <a:ext cx="672084" cy="547687"/>
          </a:xfrm>
        </p:spPr>
        <p:txBody>
          <a:bodyPr>
            <a:normAutofit/>
          </a:bodyPr>
          <a:lstStyle/>
          <a:p>
            <a:pPr>
              <a:spcAft>
                <a:spcPts val="600"/>
              </a:spcAft>
            </a:pPr>
            <a:fld id="{91974DF9-AD47-4691-BA21-BBFCE3637A9A}" type="slidenum">
              <a:rPr kumimoji="0" lang="en-US" sz="1700">
                <a:solidFill>
                  <a:schemeClr val="tx1">
                    <a:lumMod val="50000"/>
                    <a:lumOff val="50000"/>
                  </a:schemeClr>
                </a:solidFill>
              </a:rPr>
              <a:pPr>
                <a:spcAft>
                  <a:spcPts val="600"/>
                </a:spcAft>
              </a:pPr>
              <a:t>4</a:t>
            </a:fld>
            <a:endParaRPr kumimoji="0" lang="en-US" sz="1700">
              <a:solidFill>
                <a:schemeClr val="tx1">
                  <a:lumMod val="50000"/>
                  <a:lumOff val="50000"/>
                </a:schemeClr>
              </a:solidFill>
            </a:endParaRPr>
          </a:p>
        </p:txBody>
      </p:sp>
      <p:sp>
        <p:nvSpPr>
          <p:cNvPr id="10245" name="Rectangle 80"/>
          <p:cNvSpPr>
            <a:spLocks noChangeArrowheads="1"/>
          </p:cNvSpPr>
          <p:nvPr/>
        </p:nvSpPr>
        <p:spPr bwMode="auto">
          <a:xfrm>
            <a:off x="9052073" y="4892934"/>
            <a:ext cx="184730" cy="507831"/>
          </a:xfrm>
          <a:prstGeom prst="rect">
            <a:avLst/>
          </a:prstGeom>
          <a:noFill/>
          <a:ln w="9525">
            <a:noFill/>
            <a:miter lim="800000"/>
            <a:headEnd/>
            <a:tailEnd/>
          </a:ln>
        </p:spPr>
        <p:txBody>
          <a:bodyPr wrap="none" anchor="ctr">
            <a:spAutoFit/>
          </a:bodyPr>
          <a:lstStyle/>
          <a:p>
            <a:pPr algn="ctr" eaLnBrk="1" hangingPunct="1">
              <a:lnSpc>
                <a:spcPct val="100000"/>
              </a:lnSpc>
              <a:spcBef>
                <a:spcPct val="0"/>
              </a:spcBef>
              <a:buSzTx/>
              <a:buFontTx/>
              <a:buNone/>
            </a:pPr>
            <a:endParaRPr lang="vi-VN" sz="2700"/>
          </a:p>
        </p:txBody>
      </p:sp>
      <p:graphicFrame>
        <p:nvGraphicFramePr>
          <p:cNvPr id="6" name="Content Placeholder 2">
            <a:extLst>
              <a:ext uri="{FF2B5EF4-FFF2-40B4-BE49-F238E27FC236}">
                <a16:creationId xmlns:a16="http://schemas.microsoft.com/office/drawing/2014/main" id="{68F6741D-AFCF-DD4E-BCD1-6C3E076026F4}"/>
              </a:ext>
            </a:extLst>
          </p:cNvPr>
          <p:cNvGraphicFramePr>
            <a:graphicFrameLocks noGrp="1"/>
          </p:cNvGraphicFramePr>
          <p:nvPr>
            <p:ph idx="1"/>
            <p:extLst>
              <p:ext uri="{D42A27DB-BD31-4B8C-83A1-F6EECF244321}">
                <p14:modId xmlns:p14="http://schemas.microsoft.com/office/powerpoint/2010/main" val="2419364840"/>
              </p:ext>
            </p:extLst>
          </p:nvPr>
        </p:nvGraphicFramePr>
        <p:xfrm>
          <a:off x="966084" y="3923968"/>
          <a:ext cx="16391743" cy="5534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214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a:t>Quốc tế hoá hoạt động bán lẻ (tt)</a:t>
            </a:r>
          </a:p>
        </p:txBody>
      </p:sp>
      <p:sp>
        <p:nvSpPr>
          <p:cNvPr id="4" name="Content Placeholder 3"/>
          <p:cNvSpPr>
            <a:spLocks noGrp="1"/>
          </p:cNvSpPr>
          <p:nvPr>
            <p:ph idx="1"/>
          </p:nvPr>
        </p:nvSpPr>
        <p:spPr/>
        <p:txBody>
          <a:bodyPr>
            <a:normAutofit fontScale="77500" lnSpcReduction="20000"/>
          </a:bodyPr>
          <a:lstStyle/>
          <a:p>
            <a:pPr>
              <a:lnSpc>
                <a:spcPct val="100000"/>
              </a:lnSpc>
            </a:pPr>
            <a:r>
              <a:rPr lang="en-US" sz="3600"/>
              <a:t>Các yếu tố cần xem xét bổ sung khi đánh giá các cơ hội thâm nhập  thị trường quốc tế:</a:t>
            </a:r>
          </a:p>
          <a:p>
            <a:pPr lvl="1"/>
            <a:r>
              <a:rPr lang="en-US" sz="3600"/>
              <a:t>Thị trường: </a:t>
            </a:r>
          </a:p>
          <a:p>
            <a:pPr lvl="2"/>
            <a:r>
              <a:rPr lang="en-US" sz="3000"/>
              <a:t>Thị hiếu tiêu dùng của cư dân địa phương</a:t>
            </a:r>
          </a:p>
          <a:p>
            <a:pPr lvl="1"/>
            <a:r>
              <a:rPr lang="en-US" sz="3600"/>
              <a:t>Các yếu tố môi trường:</a:t>
            </a:r>
          </a:p>
          <a:p>
            <a:pPr lvl="2"/>
            <a:r>
              <a:rPr lang="en-US" sz="3000"/>
              <a:t>Sự khuyến khích/hạn chế đầu tư nước ngoài trong lĩnh vực bán lẻ và các ngành hàng</a:t>
            </a:r>
          </a:p>
          <a:p>
            <a:pPr lvl="2"/>
            <a:r>
              <a:rPr lang="en-US" sz="3000"/>
              <a:t>Điều kiện hạ tầng phát triển chuỗi cung ứng quốc tế </a:t>
            </a:r>
          </a:p>
          <a:p>
            <a:pPr lvl="1"/>
            <a:r>
              <a:rPr lang="en-US" sz="3600"/>
              <a:t>Các yếu tố quản trị:</a:t>
            </a:r>
          </a:p>
          <a:p>
            <a:pPr lvl="2"/>
            <a:r>
              <a:rPr lang="en-US" sz="3000"/>
              <a:t>Nhân sự </a:t>
            </a:r>
          </a:p>
          <a:p>
            <a:pPr lvl="2"/>
            <a:r>
              <a:rPr lang="en-US" sz="3000"/>
              <a:t>Chi phí quản lý</a:t>
            </a:r>
          </a:p>
          <a:p>
            <a:pPr lvl="1"/>
            <a:r>
              <a:rPr lang="en-US" sz="3600"/>
              <a:t>Các yếu tố khác</a:t>
            </a:r>
            <a:endParaRPr lang="en-US" sz="4200"/>
          </a:p>
        </p:txBody>
      </p:sp>
    </p:spTree>
    <p:extLst>
      <p:ext uri="{BB962C8B-B14F-4D97-AF65-F5344CB8AC3E}">
        <p14:creationId xmlns:p14="http://schemas.microsoft.com/office/powerpoint/2010/main" val="3512574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1031"/>
            <a:ext cx="6259337" cy="10285970"/>
          </a:xfrm>
          <a:prstGeom prst="rect">
            <a:avLst/>
          </a:prstGeom>
          <a:solidFill>
            <a:srgbClr val="FFB923"/>
          </a:solidFill>
        </p:spPr>
        <p:txBody>
          <a:bodyPr/>
          <a:lstStyle/>
          <a:p>
            <a:endParaRPr lang="en-US"/>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6985678" y="4434209"/>
            <a:ext cx="6581957" cy="486429"/>
          </a:xfrm>
          <a:prstGeom prst="rect">
            <a:avLst/>
          </a:prstGeom>
        </p:spPr>
      </p:pic>
      <p:sp>
        <p:nvSpPr>
          <p:cNvPr id="16" name="TextBox 15">
            <a:extLst>
              <a:ext uri="{FF2B5EF4-FFF2-40B4-BE49-F238E27FC236}">
                <a16:creationId xmlns:a16="http://schemas.microsoft.com/office/drawing/2014/main" id="{000FFAB8-F0ED-457D-9606-DFC70D2511AB}"/>
              </a:ext>
            </a:extLst>
          </p:cNvPr>
          <p:cNvSpPr txBox="1"/>
          <p:nvPr/>
        </p:nvSpPr>
        <p:spPr>
          <a:xfrm>
            <a:off x="609600" y="1064741"/>
            <a:ext cx="5486400" cy="3387274"/>
          </a:xfrm>
          <a:prstGeom prst="rect">
            <a:avLst/>
          </a:prstGeom>
          <a:noFill/>
        </p:spPr>
        <p:txBody>
          <a:bodyPr wrap="square">
            <a:spAutoFit/>
          </a:bodyPr>
          <a:lstStyle/>
          <a:p>
            <a:pPr marL="0" lvl="0" indent="0" algn="ctr">
              <a:lnSpc>
                <a:spcPts val="13392"/>
              </a:lnSpc>
              <a:spcBef>
                <a:spcPct val="0"/>
              </a:spcBef>
            </a:pPr>
            <a:r>
              <a:rPr lang="en-US" sz="7200" b="1" dirty="0">
                <a:solidFill>
                  <a:schemeClr val="tx2">
                    <a:lumMod val="10000"/>
                  </a:schemeClr>
                </a:solidFill>
                <a:latin typeface="Arial" panose="020B0604020202020204" pitchFamily="34" charset="0"/>
                <a:cs typeface="Arial" panose="020B0604020202020204" pitchFamily="34" charset="0"/>
              </a:rPr>
              <a:t>CHƯƠNG 3</a:t>
            </a:r>
            <a:br>
              <a:rPr lang="en-US" sz="7200" b="1" dirty="0">
                <a:solidFill>
                  <a:schemeClr val="tx2">
                    <a:lumMod val="10000"/>
                  </a:schemeClr>
                </a:solidFill>
                <a:latin typeface="Arial" panose="020B0604020202020204" pitchFamily="34" charset="0"/>
                <a:cs typeface="Arial" panose="020B0604020202020204" pitchFamily="34" charset="0"/>
              </a:rPr>
            </a:br>
            <a:endParaRPr lang="en-US" sz="8000" spc="-124" dirty="0">
              <a:solidFill>
                <a:srgbClr val="000000"/>
              </a:solidFill>
              <a:latin typeface="Times Neue Roman Bold"/>
            </a:endParaRPr>
          </a:p>
        </p:txBody>
      </p:sp>
      <p:pic>
        <p:nvPicPr>
          <p:cNvPr id="15" name="Picture 3">
            <a:extLst>
              <a:ext uri="{FF2B5EF4-FFF2-40B4-BE49-F238E27FC236}">
                <a16:creationId xmlns:a16="http://schemas.microsoft.com/office/drawing/2014/main" id="{B8784EB0-3CA5-4159-A646-E08658F30D0A}"/>
              </a:ext>
            </a:extLst>
          </p:cNvPr>
          <p:cNvPicPr>
            <a:picLocks/>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31628" y="14886"/>
            <a:ext cx="12028662" cy="10285969"/>
          </a:xfrm>
          <a:prstGeom prst="rect">
            <a:avLst/>
          </a:prstGeom>
          <a:solidFill>
            <a:srgbClr val="FFFF00"/>
          </a:solidFill>
          <a:ln>
            <a:noFill/>
          </a:ln>
        </p:spPr>
      </p:pic>
      <p:sp>
        <p:nvSpPr>
          <p:cNvPr id="17" name="TextBox 16">
            <a:extLst>
              <a:ext uri="{FF2B5EF4-FFF2-40B4-BE49-F238E27FC236}">
                <a16:creationId xmlns:a16="http://schemas.microsoft.com/office/drawing/2014/main" id="{53B26DBF-51B6-40ED-9A91-8AF97C8E6548}"/>
              </a:ext>
            </a:extLst>
          </p:cNvPr>
          <p:cNvSpPr txBox="1"/>
          <p:nvPr/>
        </p:nvSpPr>
        <p:spPr>
          <a:xfrm>
            <a:off x="13567635" y="5171161"/>
            <a:ext cx="3200400" cy="5262979"/>
          </a:xfrm>
          <a:prstGeom prst="rect">
            <a:avLst/>
          </a:prstGeom>
          <a:noFill/>
        </p:spPr>
        <p:txBody>
          <a:bodyPr wrap="square">
            <a:spAutoFit/>
          </a:bodyPr>
          <a:lstStyle/>
          <a:p>
            <a:pPr lvl="0" algn="ctr"/>
            <a:r>
              <a:rPr lang="en-US" sz="4800" dirty="0">
                <a:solidFill>
                  <a:srgbClr val="0070C0"/>
                </a:solidFill>
              </a:rPr>
              <a:t>QUYẾT ĐỊNH ĐỊA ĐIỂM </a:t>
            </a:r>
            <a:br>
              <a:rPr lang="en-US" sz="4800" dirty="0">
                <a:solidFill>
                  <a:srgbClr val="0070C0"/>
                </a:solidFill>
              </a:rPr>
            </a:br>
            <a:r>
              <a:rPr lang="en-US" sz="4800" dirty="0">
                <a:solidFill>
                  <a:srgbClr val="0070C0"/>
                </a:solidFill>
              </a:rPr>
              <a:t>VÀ LOẠI HÌNH CỬA HÀNG BÁN LẺ</a:t>
            </a:r>
            <a:endParaRPr lang="en-US" sz="4800" dirty="0">
              <a:latin typeface="Times Neue Roman" panose="020B0604020202020204" charset="0"/>
            </a:endParaRPr>
          </a:p>
        </p:txBody>
      </p:sp>
    </p:spTree>
    <p:extLst>
      <p:ext uri="{BB962C8B-B14F-4D97-AF65-F5344CB8AC3E}">
        <p14:creationId xmlns:p14="http://schemas.microsoft.com/office/powerpoint/2010/main" val="2451058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descr="Large confetti"/>
          <p:cNvSpPr>
            <a:spLocks noGrp="1"/>
          </p:cNvSpPr>
          <p:nvPr>
            <p:ph type="title"/>
          </p:nvPr>
        </p:nvSpPr>
        <p:spPr>
          <a:xfrm>
            <a:off x="3228975" y="228601"/>
            <a:ext cx="12344400" cy="1788899"/>
          </a:xfrm>
        </p:spPr>
        <p:txBody>
          <a:bodyPr>
            <a:normAutofit/>
          </a:bodyPr>
          <a:lstStyle/>
          <a:p>
            <a:r>
              <a:rPr lang="en-US" sz="4800" spc="-150"/>
              <a:t>NỘI DUNG CHƯƠNG</a:t>
            </a:r>
            <a:endParaRPr lang="en-US" sz="4200" spc="-15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42</a:t>
            </a:fld>
            <a:endParaRPr kumimoji="0" lang="en-US"/>
          </a:p>
        </p:txBody>
      </p:sp>
      <p:sp>
        <p:nvSpPr>
          <p:cNvPr id="6" name="Rectangle 3">
            <a:extLst>
              <a:ext uri="{FF2B5EF4-FFF2-40B4-BE49-F238E27FC236}">
                <a16:creationId xmlns:a16="http://schemas.microsoft.com/office/drawing/2014/main" id="{9EA3684B-8F46-8A44-A9CF-9168F6AD4060}"/>
              </a:ext>
            </a:extLst>
          </p:cNvPr>
          <p:cNvSpPr>
            <a:spLocks noGrp="1" noChangeArrowheads="1"/>
          </p:cNvSpPr>
          <p:nvPr>
            <p:ph idx="1"/>
          </p:nvPr>
        </p:nvSpPr>
        <p:spPr>
          <a:xfrm>
            <a:off x="2971801" y="2057400"/>
            <a:ext cx="12365183" cy="7543800"/>
          </a:xfrm>
        </p:spPr>
        <p:txBody>
          <a:bodyPr>
            <a:normAutofit/>
          </a:bodyPr>
          <a:lstStyle/>
          <a:p>
            <a:pPr>
              <a:lnSpc>
                <a:spcPct val="150000"/>
              </a:lnSpc>
              <a:spcBef>
                <a:spcPts val="0"/>
              </a:spcBef>
              <a:buFont typeface="Wingdings" pitchFamily="2" charset="2"/>
              <a:buChar char="§"/>
            </a:pPr>
            <a:r>
              <a:rPr lang="en-US" sz="3600"/>
              <a:t> Tầm quan trọng của địa điểm và vị trí đối với ngành  kinh doanh bán lẻ</a:t>
            </a:r>
          </a:p>
          <a:p>
            <a:pPr>
              <a:lnSpc>
                <a:spcPct val="150000"/>
              </a:lnSpc>
              <a:spcBef>
                <a:spcPts val="0"/>
              </a:spcBef>
              <a:buFont typeface="Wingdings" pitchFamily="2" charset="2"/>
              <a:buChar char="§"/>
            </a:pPr>
            <a:r>
              <a:rPr lang="en-US" sz="3600"/>
              <a:t> Khu vực, địa điểm và vị trí bán lẻ</a:t>
            </a:r>
          </a:p>
          <a:p>
            <a:pPr>
              <a:lnSpc>
                <a:spcPct val="150000"/>
              </a:lnSpc>
              <a:spcBef>
                <a:spcPts val="0"/>
              </a:spcBef>
              <a:buFont typeface="Wingdings" pitchFamily="2" charset="2"/>
              <a:buChar char="§"/>
            </a:pPr>
            <a:r>
              <a:rPr lang="en-US" sz="3600"/>
              <a:t> Quy trình, phương pháp và các căn cứ đánh giá địa điểm và vị trí bán lẻ</a:t>
            </a:r>
          </a:p>
        </p:txBody>
      </p:sp>
    </p:spTree>
    <p:extLst>
      <p:ext uri="{BB962C8B-B14F-4D97-AF65-F5344CB8AC3E}">
        <p14:creationId xmlns:p14="http://schemas.microsoft.com/office/powerpoint/2010/main" val="1480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4200"/>
              <a:t>Tầm quan trọng của địa điểm đối với kinh doanh bán lẻ</a:t>
            </a:r>
          </a:p>
        </p:txBody>
      </p:sp>
      <p:sp>
        <p:nvSpPr>
          <p:cNvPr id="3" name="Content Placeholder 2"/>
          <p:cNvSpPr>
            <a:spLocks noGrp="1"/>
          </p:cNvSpPr>
          <p:nvPr>
            <p:ph idx="1"/>
          </p:nvPr>
        </p:nvSpPr>
        <p:spPr>
          <a:xfrm>
            <a:off x="3200400" y="1992086"/>
            <a:ext cx="12573000" cy="7063740"/>
          </a:xfrm>
        </p:spPr>
        <p:txBody>
          <a:bodyPr>
            <a:normAutofit/>
          </a:bodyPr>
          <a:lstStyle/>
          <a:p>
            <a:pPr marL="385763" indent="-385763">
              <a:lnSpc>
                <a:spcPct val="120000"/>
              </a:lnSpc>
              <a:spcBef>
                <a:spcPts val="675"/>
              </a:spcBef>
              <a:spcAft>
                <a:spcPts val="225"/>
              </a:spcAft>
              <a:buFont typeface="Arial" charset="0"/>
              <a:buChar char="•"/>
            </a:pPr>
            <a:r>
              <a:rPr lang="en-US" sz="3600"/>
              <a:t>Là một trong những yếu tố đầu tiên và quan trọng nhất quyết định đến sự  lựa chọn NBL của NTD; đặc biệt là với các SP tiêu dùng thường ngày. </a:t>
            </a:r>
          </a:p>
          <a:p>
            <a:pPr marL="385763" indent="-385763">
              <a:lnSpc>
                <a:spcPct val="120000"/>
              </a:lnSpc>
              <a:spcBef>
                <a:spcPts val="675"/>
              </a:spcBef>
              <a:spcAft>
                <a:spcPts val="225"/>
              </a:spcAft>
              <a:buFont typeface="Arial" charset="0"/>
              <a:buChar char="•"/>
            </a:pPr>
            <a:r>
              <a:rPr lang="en-US" sz="3600"/>
              <a:t>Là công cụ quan trọng để xây dựng lợi thế cạnh tranh của NBL:</a:t>
            </a:r>
            <a:r>
              <a:rPr lang="en-US" sz="2700">
                <a:sym typeface="Wingdings"/>
              </a:rPr>
              <a:t>	</a:t>
            </a:r>
          </a:p>
          <a:p>
            <a:pPr marL="385763" indent="-385763">
              <a:lnSpc>
                <a:spcPct val="120000"/>
              </a:lnSpc>
              <a:spcBef>
                <a:spcPts val="675"/>
              </a:spcBef>
              <a:spcAft>
                <a:spcPts val="225"/>
              </a:spcAft>
              <a:buFont typeface="Arial" charset="0"/>
              <a:buChar char="•"/>
            </a:pPr>
            <a:r>
              <a:rPr lang="en-US" sz="3600">
                <a:sym typeface="Wingdings"/>
              </a:rPr>
              <a:t>Liên quan đến nhiều yếu tố của quá trình bán lẻ: lượng KH, sức mua, cơ sở   hạ tầng, an ninh, dịch vụ hỗ trợ (trông xe</a:t>
            </a:r>
            <a:r>
              <a:rPr lang="is-IS" sz="3600">
                <a:sym typeface="Wingdings"/>
              </a:rPr>
              <a:t>…</a:t>
            </a:r>
            <a:r>
              <a:rPr lang="en-US" sz="3600">
                <a:sym typeface="Wingdings"/>
              </a:rPr>
              <a:t>), bầu không khí mua sắm và các  yếu tố khác.</a:t>
            </a:r>
            <a:endParaRPr lang="en-US" sz="3600"/>
          </a:p>
        </p:txBody>
      </p:sp>
    </p:spTree>
    <p:extLst>
      <p:ext uri="{BB962C8B-B14F-4D97-AF65-F5344CB8AC3E}">
        <p14:creationId xmlns:p14="http://schemas.microsoft.com/office/powerpoint/2010/main" val="1496571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a:t>Quy trình lựa chọn địa điểm và vị trí bán lẻ</a:t>
            </a:r>
          </a:p>
        </p:txBody>
      </p:sp>
      <p:grpSp>
        <p:nvGrpSpPr>
          <p:cNvPr id="5" name="Group 4"/>
          <p:cNvGrpSpPr/>
          <p:nvPr/>
        </p:nvGrpSpPr>
        <p:grpSpPr>
          <a:xfrm>
            <a:off x="2753592" y="2612574"/>
            <a:ext cx="12695094" cy="6021729"/>
            <a:chOff x="2640552" y="182519"/>
            <a:chExt cx="6362771" cy="5352648"/>
          </a:xfrm>
        </p:grpSpPr>
        <p:sp>
          <p:nvSpPr>
            <p:cNvPr id="6" name="Rounded Rectangle 5"/>
            <p:cNvSpPr/>
            <p:nvPr/>
          </p:nvSpPr>
          <p:spPr>
            <a:xfrm>
              <a:off x="2652765" y="182519"/>
              <a:ext cx="6350558" cy="514432"/>
            </a:xfrm>
            <a:prstGeom prst="roundRect">
              <a:avLst/>
            </a:prstGeom>
            <a:solidFill>
              <a:schemeClr val="tx2">
                <a:lumMod val="10000"/>
                <a:lumOff val="90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rgbClr val="4D264D"/>
                  </a:solidFill>
                  <a:latin typeface="Calibri"/>
                  <a:cs typeface="Calibri"/>
                </a:rPr>
                <a:t>Phân tích dữ liệu khu vực </a:t>
              </a:r>
            </a:p>
          </p:txBody>
        </p:sp>
        <p:sp>
          <p:nvSpPr>
            <p:cNvPr id="7" name="Diamond 6"/>
            <p:cNvSpPr/>
            <p:nvPr/>
          </p:nvSpPr>
          <p:spPr>
            <a:xfrm>
              <a:off x="2744747" y="944757"/>
              <a:ext cx="6144872" cy="871206"/>
            </a:xfrm>
            <a:prstGeom prst="diamond">
              <a:avLst/>
            </a:prstGeom>
            <a:solidFill>
              <a:srgbClr val="F0E0F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rgbClr val="4D264D"/>
                  </a:solidFill>
                  <a:latin typeface="Calibri"/>
                  <a:cs typeface="Calibri"/>
                </a:rPr>
                <a:t>Lựa chọn khu vực</a:t>
              </a:r>
            </a:p>
          </p:txBody>
        </p:sp>
        <p:sp>
          <p:nvSpPr>
            <p:cNvPr id="8" name="Rounded Rectangle 7"/>
            <p:cNvSpPr/>
            <p:nvPr/>
          </p:nvSpPr>
          <p:spPr>
            <a:xfrm>
              <a:off x="2640552" y="3968084"/>
              <a:ext cx="6350558" cy="653430"/>
            </a:xfrm>
            <a:prstGeom prst="roundRect">
              <a:avLst/>
            </a:prstGeom>
            <a:solidFill>
              <a:schemeClr val="accent3">
                <a:lumMod val="40000"/>
                <a:lumOff val="60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rgbClr val="4D264D"/>
                  </a:solidFill>
                  <a:latin typeface="Calibri"/>
                  <a:cs typeface="Calibri"/>
                </a:rPr>
                <a:t>Phân tích dữ liệu cạnh tranh tại các vị trí sẵn có trong địa điểm </a:t>
              </a:r>
            </a:p>
          </p:txBody>
        </p:sp>
        <p:sp>
          <p:nvSpPr>
            <p:cNvPr id="9" name="Rounded Rectangle 8"/>
            <p:cNvSpPr/>
            <p:nvPr/>
          </p:nvSpPr>
          <p:spPr>
            <a:xfrm>
              <a:off x="2640553" y="2073642"/>
              <a:ext cx="6350558" cy="653430"/>
            </a:xfrm>
            <a:prstGeom prst="roundRect">
              <a:avLst/>
            </a:prstGeom>
            <a:solidFill>
              <a:schemeClr val="accent4">
                <a:lumMod val="40000"/>
                <a:lumOff val="60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rgbClr val="4D264D"/>
                  </a:solidFill>
                  <a:latin typeface="Calibri"/>
                  <a:cs typeface="Calibri"/>
                </a:rPr>
                <a:t>Phân tích dữ liệu trong khu vực đã chọn</a:t>
              </a:r>
            </a:p>
          </p:txBody>
        </p:sp>
        <p:sp>
          <p:nvSpPr>
            <p:cNvPr id="10" name="Diamond 9"/>
            <p:cNvSpPr/>
            <p:nvPr/>
          </p:nvSpPr>
          <p:spPr>
            <a:xfrm>
              <a:off x="2744747" y="2983587"/>
              <a:ext cx="6144872" cy="693941"/>
            </a:xfrm>
            <a:prstGeom prst="diamond">
              <a:avLst/>
            </a:prstGeom>
            <a:solidFill>
              <a:srgbClr val="D6D6C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rgbClr val="4D264D"/>
                  </a:solidFill>
                  <a:latin typeface="Calibri"/>
                  <a:cs typeface="Calibri"/>
                </a:rPr>
                <a:t>Lựa chọn địa điểm/KVTM</a:t>
              </a:r>
            </a:p>
          </p:txBody>
        </p:sp>
        <p:sp>
          <p:nvSpPr>
            <p:cNvPr id="11" name="Diamond 10"/>
            <p:cNvSpPr/>
            <p:nvPr/>
          </p:nvSpPr>
          <p:spPr>
            <a:xfrm>
              <a:off x="2660494" y="4887089"/>
              <a:ext cx="6318403" cy="648078"/>
            </a:xfrm>
            <a:prstGeom prst="diamond">
              <a:avLst/>
            </a:prstGeom>
            <a:solidFill>
              <a:srgbClr val="C2C2D6"/>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rgbClr val="4D264D"/>
                  </a:solidFill>
                  <a:latin typeface="Calibri"/>
                  <a:cs typeface="Calibri"/>
                </a:rPr>
                <a:t>Lựa chọn vị trí</a:t>
              </a:r>
            </a:p>
          </p:txBody>
        </p:sp>
        <p:cxnSp>
          <p:nvCxnSpPr>
            <p:cNvPr id="12" name="Straight Arrow Connector 11"/>
            <p:cNvCxnSpPr>
              <a:stCxn id="7" idx="2"/>
              <a:endCxn id="8" idx="0"/>
            </p:cNvCxnSpPr>
            <p:nvPr/>
          </p:nvCxnSpPr>
          <p:spPr>
            <a:xfrm flipH="1">
              <a:off x="5817183" y="696951"/>
              <a:ext cx="10861" cy="2478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a:endCxn id="10" idx="0"/>
            </p:cNvCxnSpPr>
            <p:nvPr/>
          </p:nvCxnSpPr>
          <p:spPr>
            <a:xfrm flipH="1">
              <a:off x="5815832" y="1815963"/>
              <a:ext cx="1351" cy="257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2"/>
              <a:endCxn id="11" idx="0"/>
            </p:cNvCxnSpPr>
            <p:nvPr/>
          </p:nvCxnSpPr>
          <p:spPr>
            <a:xfrm>
              <a:off x="5815832" y="2727072"/>
              <a:ext cx="1351" cy="256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2"/>
              <a:endCxn id="9" idx="0"/>
            </p:cNvCxnSpPr>
            <p:nvPr/>
          </p:nvCxnSpPr>
          <p:spPr>
            <a:xfrm flipH="1">
              <a:off x="5815831" y="3677528"/>
              <a:ext cx="1352" cy="290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2"/>
              <a:endCxn id="12" idx="0"/>
            </p:cNvCxnSpPr>
            <p:nvPr/>
          </p:nvCxnSpPr>
          <p:spPr>
            <a:xfrm>
              <a:off x="5815831" y="4621514"/>
              <a:ext cx="3865" cy="265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32059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16158"/>
            <a:ext cx="12335256" cy="1269743"/>
          </a:xfrm>
        </p:spPr>
        <p:txBody>
          <a:bodyPr>
            <a:normAutofit/>
          </a:bodyPr>
          <a:lstStyle/>
          <a:p>
            <a:pPr>
              <a:lnSpc>
                <a:spcPct val="150000"/>
              </a:lnSpc>
            </a:pPr>
            <a:r>
              <a:rPr lang="en-US" sz="4050"/>
              <a:t>Khu vực, địa điểm và vị trí  bán lẻ</a:t>
            </a:r>
          </a:p>
        </p:txBody>
      </p:sp>
      <p:pic>
        <p:nvPicPr>
          <p:cNvPr id="6" name="Picture 5"/>
          <p:cNvPicPr>
            <a:picLocks noChangeAspect="1"/>
          </p:cNvPicPr>
          <p:nvPr/>
        </p:nvPicPr>
        <p:blipFill>
          <a:blip r:embed="rId2"/>
          <a:stretch>
            <a:fillRect/>
          </a:stretch>
        </p:blipFill>
        <p:spPr>
          <a:xfrm>
            <a:off x="3439634" y="1834296"/>
            <a:ext cx="11419367" cy="7652604"/>
          </a:xfrm>
          <a:prstGeom prst="rect">
            <a:avLst/>
          </a:prstGeom>
        </p:spPr>
      </p:pic>
    </p:spTree>
    <p:extLst>
      <p:ext uri="{BB962C8B-B14F-4D97-AF65-F5344CB8AC3E}">
        <p14:creationId xmlns:p14="http://schemas.microsoft.com/office/powerpoint/2010/main" val="534450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00400" y="139965"/>
            <a:ext cx="12335256" cy="1690026"/>
          </a:xfrm>
        </p:spPr>
        <p:txBody>
          <a:bodyPr anchor="ctr">
            <a:normAutofit/>
          </a:bodyPr>
          <a:lstStyle/>
          <a:p>
            <a:r>
              <a:rPr lang="en-US" sz="4200"/>
              <a:t>Quy trình lựa chọn địa điểm và vị trí bán lẻ</a:t>
            </a:r>
          </a:p>
        </p:txBody>
      </p:sp>
      <p:sp>
        <p:nvSpPr>
          <p:cNvPr id="3" name="Content Placeholder 2"/>
          <p:cNvSpPr>
            <a:spLocks noGrp="1"/>
          </p:cNvSpPr>
          <p:nvPr>
            <p:ph idx="1"/>
          </p:nvPr>
        </p:nvSpPr>
        <p:spPr>
          <a:xfrm>
            <a:off x="3224894" y="2171700"/>
            <a:ext cx="12573000" cy="7063740"/>
          </a:xfrm>
        </p:spPr>
        <p:txBody>
          <a:bodyPr>
            <a:normAutofit/>
          </a:bodyPr>
          <a:lstStyle/>
          <a:p>
            <a:pPr marL="0" indent="0">
              <a:buNone/>
            </a:pPr>
            <a:r>
              <a:rPr lang="en-US" sz="3600" b="1"/>
              <a:t>1. Phân tích dữ liệu và lựa chọn khu vực/vùng</a:t>
            </a:r>
          </a:p>
        </p:txBody>
      </p:sp>
      <p:sp>
        <p:nvSpPr>
          <p:cNvPr id="6" name="Content Placeholder 2"/>
          <p:cNvSpPr>
            <a:spLocks noGrp="1"/>
          </p:cNvSpPr>
          <p:nvPr>
            <p:ph idx="4294967295"/>
          </p:nvPr>
        </p:nvSpPr>
        <p:spPr>
          <a:xfrm>
            <a:off x="3133045" y="3024188"/>
            <a:ext cx="11930063" cy="5091113"/>
          </a:xfrm>
          <a:prstGeom prst="rect">
            <a:avLst/>
          </a:prstGeom>
        </p:spPr>
        <p:txBody>
          <a:bodyPr>
            <a:noAutofit/>
          </a:bodyPr>
          <a:lstStyle/>
          <a:p>
            <a:r>
              <a:rPr lang="en-US"/>
              <a:t>Là sự lựa chọn về khu vực/vùng mà doanh nghiệp bán lẻ sẽ đầu tư khi theo đuổi các chiến lược phát triển thị trường hoặc các chiến lược quốc tế hoá. </a:t>
            </a:r>
          </a:p>
          <a:p>
            <a:r>
              <a:rPr lang="en-US" b="1"/>
              <a:t>2. Phân tích và lựa chọn địa điểm (khu vực thương mại)</a:t>
            </a:r>
          </a:p>
          <a:p>
            <a:r>
              <a:rPr lang="en-US"/>
              <a:t>Địa điểm/khu vực thương mại (trading area) là một khu vực địa lý với quy mô đủ lớn, có chứa các khách hàng (mục tiêu) mà DN hướng tới.</a:t>
            </a:r>
          </a:p>
          <a:p>
            <a:endParaRPr lang="en-US" sz="3150"/>
          </a:p>
        </p:txBody>
      </p:sp>
    </p:spTree>
    <p:extLst>
      <p:ext uri="{BB962C8B-B14F-4D97-AF65-F5344CB8AC3E}">
        <p14:creationId xmlns:p14="http://schemas.microsoft.com/office/powerpoint/2010/main" val="3052464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4200"/>
              <a:t>Quy trình lựa chọn địa điểm và vị trí bán lẻ (tt)</a:t>
            </a:r>
          </a:p>
        </p:txBody>
      </p:sp>
      <p:sp>
        <p:nvSpPr>
          <p:cNvPr id="3" name="Content Placeholder 2"/>
          <p:cNvSpPr>
            <a:spLocks noGrp="1"/>
          </p:cNvSpPr>
          <p:nvPr>
            <p:ph idx="1"/>
          </p:nvPr>
        </p:nvSpPr>
        <p:spPr/>
        <p:txBody>
          <a:bodyPr/>
          <a:lstStyle/>
          <a:p>
            <a:pPr marL="0" indent="0">
              <a:buNone/>
            </a:pPr>
            <a:r>
              <a:rPr lang="en-US" sz="3600" b="1"/>
              <a:t>3. Phân tích và lựa chọn vị trí bán lẻ</a:t>
            </a:r>
          </a:p>
        </p:txBody>
      </p:sp>
      <p:sp>
        <p:nvSpPr>
          <p:cNvPr id="4" name="Content Placeholder 3"/>
          <p:cNvSpPr>
            <a:spLocks noGrp="1"/>
          </p:cNvSpPr>
          <p:nvPr>
            <p:ph idx="4294967295"/>
          </p:nvPr>
        </p:nvSpPr>
        <p:spPr>
          <a:xfrm>
            <a:off x="3094265" y="3643313"/>
            <a:ext cx="6621236" cy="4700588"/>
          </a:xfrm>
          <a:prstGeom prst="rect">
            <a:avLst/>
          </a:prstGeom>
        </p:spPr>
        <p:txBody>
          <a:bodyPr>
            <a:normAutofit/>
          </a:bodyPr>
          <a:lstStyle/>
          <a:p>
            <a:pPr>
              <a:spcBef>
                <a:spcPts val="675"/>
              </a:spcBef>
              <a:spcAft>
                <a:spcPts val="675"/>
              </a:spcAft>
            </a:pPr>
            <a:r>
              <a:rPr lang="en-US"/>
              <a:t>Là các xem xét và lựa chọn về:</a:t>
            </a:r>
          </a:p>
          <a:p>
            <a:pPr lvl="1">
              <a:spcBef>
                <a:spcPts val="675"/>
              </a:spcBef>
              <a:spcAft>
                <a:spcPts val="675"/>
              </a:spcAft>
            </a:pPr>
            <a:r>
              <a:rPr lang="en-US" sz="3000"/>
              <a:t>vị trí cụ thể đặt cửa hàng trong   khu vực thương mại đã xác định </a:t>
            </a:r>
          </a:p>
          <a:p>
            <a:pPr lvl="1">
              <a:spcBef>
                <a:spcPts val="675"/>
              </a:spcBef>
              <a:spcAft>
                <a:spcPts val="675"/>
              </a:spcAft>
            </a:pPr>
            <a:r>
              <a:rPr lang="en-US" sz="3000"/>
              <a:t>định dạng cửa hàng cụ thể phù  hợp với vị trí đó</a:t>
            </a:r>
          </a:p>
        </p:txBody>
      </p:sp>
      <p:sp>
        <p:nvSpPr>
          <p:cNvPr id="6" name="Content Placeholder 3"/>
          <p:cNvSpPr txBox="1">
            <a:spLocks/>
          </p:cNvSpPr>
          <p:nvPr/>
        </p:nvSpPr>
        <p:spPr>
          <a:xfrm>
            <a:off x="8457622" y="3008948"/>
            <a:ext cx="7315778" cy="4700402"/>
          </a:xfrm>
          <a:prstGeom prst="rect">
            <a:avLst/>
          </a:prstGeom>
        </p:spPr>
        <p:txBody>
          <a:bodyPr lIns="445500" anchor="t"/>
          <a:lstStyle>
            <a:lvl1pPr marL="380984" indent="-380984" algn="l" defTabSz="1219144" rtl="0" eaLnBrk="1" latinLnBrk="1" hangingPunct="1">
              <a:lnSpc>
                <a:spcPct val="125000"/>
              </a:lnSpc>
              <a:spcBef>
                <a:spcPts val="533"/>
              </a:spcBef>
              <a:spcAft>
                <a:spcPts val="533"/>
              </a:spcAft>
              <a:buFont typeface="Arial" charset="0"/>
              <a:buChar char="•"/>
              <a:defRPr sz="2667" kern="1200" baseline="0">
                <a:solidFill>
                  <a:schemeClr val="accent2">
                    <a:lumMod val="50000"/>
                  </a:schemeClr>
                </a:solidFill>
                <a:latin typeface="Arial" pitchFamily="34" charset="0"/>
                <a:ea typeface="+mn-ea"/>
                <a:cs typeface="Arial" pitchFamily="34" charset="0"/>
              </a:defRPr>
            </a:lvl1pPr>
            <a:lvl2pPr marL="990557" indent="-380984" algn="l" defTabSz="1219144" rtl="0" eaLnBrk="1" latinLnBrk="1" hangingPunct="1">
              <a:lnSpc>
                <a:spcPct val="125000"/>
              </a:lnSpc>
              <a:spcBef>
                <a:spcPts val="533"/>
              </a:spcBef>
              <a:spcAft>
                <a:spcPts val="533"/>
              </a:spcAft>
              <a:buFont typeface="Wingdings" charset="2"/>
              <a:buChar char="Ø"/>
              <a:defRPr sz="2133" kern="1200" baseline="0">
                <a:solidFill>
                  <a:schemeClr val="accent2">
                    <a:lumMod val="50000"/>
                  </a:schemeClr>
                </a:solidFill>
                <a:latin typeface="Arial" charset="0"/>
                <a:ea typeface="Arial" charset="0"/>
                <a:cs typeface="Arial" charset="0"/>
              </a:defRPr>
            </a:lvl2pPr>
            <a:lvl3pPr marL="1523933" indent="-304786" algn="l" defTabSz="1219144" rtl="0" eaLnBrk="1" latinLnBrk="1" hangingPunct="1">
              <a:spcBef>
                <a:spcPct val="20000"/>
              </a:spcBef>
              <a:buFont typeface="Wingdings" charset="2"/>
              <a:buChar char="§"/>
              <a:defRPr sz="2133" kern="1200" baseline="0">
                <a:solidFill>
                  <a:schemeClr val="accent2">
                    <a:lumMod val="50000"/>
                  </a:schemeClr>
                </a:solidFill>
                <a:latin typeface="Arial" charset="0"/>
                <a:ea typeface="Arial" charset="0"/>
                <a:cs typeface="Arial" charset="0"/>
              </a:defRPr>
            </a:lvl3pPr>
            <a:lvl4pPr marL="2133504"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077"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650"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222"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795"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368"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r>
              <a:rPr lang="en-US" sz="3000"/>
              <a:t>Các vị trí phổ biến:</a:t>
            </a:r>
          </a:p>
          <a:p>
            <a:pPr lvl="1">
              <a:spcBef>
                <a:spcPts val="0"/>
              </a:spcBef>
              <a:spcAft>
                <a:spcPts val="0"/>
              </a:spcAft>
            </a:pPr>
            <a:r>
              <a:rPr lang="en-US" sz="2400"/>
              <a:t>Trung tâm thương mại</a:t>
            </a:r>
          </a:p>
          <a:p>
            <a:pPr lvl="1">
              <a:spcBef>
                <a:spcPts val="0"/>
              </a:spcBef>
              <a:spcAft>
                <a:spcPts val="0"/>
              </a:spcAft>
            </a:pPr>
            <a:r>
              <a:rPr lang="en-US" sz="2400"/>
              <a:t>Khu phố trung tâm</a:t>
            </a:r>
          </a:p>
          <a:p>
            <a:pPr lvl="1">
              <a:spcBef>
                <a:spcPts val="0"/>
              </a:spcBef>
              <a:spcAft>
                <a:spcPts val="0"/>
              </a:spcAft>
            </a:pPr>
            <a:r>
              <a:rPr lang="en-US" sz="2400"/>
              <a:t>Trung tâm vui chơi giải trí</a:t>
            </a:r>
          </a:p>
          <a:p>
            <a:pPr lvl="1">
              <a:spcBef>
                <a:spcPts val="0"/>
              </a:spcBef>
              <a:spcAft>
                <a:spcPts val="0"/>
              </a:spcAft>
            </a:pPr>
            <a:r>
              <a:rPr lang="en-US" sz="2400"/>
              <a:t>Khu phố buôn bán phụ hoặc lân cận</a:t>
            </a:r>
          </a:p>
          <a:p>
            <a:pPr lvl="1">
              <a:spcBef>
                <a:spcPts val="0"/>
              </a:spcBef>
              <a:spcAft>
                <a:spcPts val="0"/>
              </a:spcAft>
            </a:pPr>
            <a:r>
              <a:rPr lang="en-US" sz="2400"/>
              <a:t>Khu phố buôn bán chuyên doanh</a:t>
            </a:r>
          </a:p>
          <a:p>
            <a:pPr lvl="1">
              <a:spcBef>
                <a:spcPts val="0"/>
              </a:spcBef>
              <a:spcAft>
                <a:spcPts val="0"/>
              </a:spcAft>
            </a:pPr>
            <a:r>
              <a:rPr lang="en-US" sz="2400"/>
              <a:t>Tuyến phố giao thông</a:t>
            </a:r>
          </a:p>
          <a:p>
            <a:pPr lvl="1">
              <a:spcBef>
                <a:spcPts val="0"/>
              </a:spcBef>
              <a:spcAft>
                <a:spcPts val="0"/>
              </a:spcAft>
            </a:pPr>
            <a:r>
              <a:rPr lang="en-US" sz="2400"/>
              <a:t>Khu dân cư</a:t>
            </a:r>
          </a:p>
          <a:p>
            <a:pPr lvl="1">
              <a:spcBef>
                <a:spcPts val="0"/>
              </a:spcBef>
              <a:spcAft>
                <a:spcPts val="0"/>
              </a:spcAft>
            </a:pPr>
            <a:r>
              <a:rPr lang="en-US" sz="2400"/>
              <a:t>Chợ truyền thống </a:t>
            </a:r>
          </a:p>
          <a:p>
            <a:pPr lvl="1">
              <a:spcBef>
                <a:spcPts val="0"/>
              </a:spcBef>
              <a:spcAft>
                <a:spcPts val="0"/>
              </a:spcAft>
            </a:pPr>
            <a:r>
              <a:rPr lang="en-US" sz="2400"/>
              <a:t>Cửa hàng riêng biệt </a:t>
            </a:r>
          </a:p>
          <a:p>
            <a:pPr lvl="1">
              <a:spcBef>
                <a:spcPts val="0"/>
              </a:spcBef>
              <a:spcAft>
                <a:spcPts val="0"/>
              </a:spcAft>
            </a:pPr>
            <a:r>
              <a:rPr lang="en-US" sz="2400"/>
              <a:t>Khác: cửa hàng bên đường cao tốc</a:t>
            </a:r>
            <a:r>
              <a:rPr lang="is-IS" sz="2400"/>
              <a:t>…</a:t>
            </a:r>
            <a:r>
              <a:rPr lang="en-US" sz="2400"/>
              <a:t>, </a:t>
            </a:r>
          </a:p>
        </p:txBody>
      </p:sp>
    </p:spTree>
    <p:extLst>
      <p:ext uri="{BB962C8B-B14F-4D97-AF65-F5344CB8AC3E}">
        <p14:creationId xmlns:p14="http://schemas.microsoft.com/office/powerpoint/2010/main" val="3151577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28901" y="457200"/>
          <a:ext cx="13030199" cy="9464040"/>
        </p:xfrm>
        <a:graphic>
          <a:graphicData uri="http://schemas.openxmlformats.org/drawingml/2006/table">
            <a:tbl>
              <a:tblPr>
                <a:tableStyleId>{5C22544A-7EE6-4342-B048-85BDC9FD1C3A}</a:tableStyleId>
              </a:tblPr>
              <a:tblGrid>
                <a:gridCol w="7652658">
                  <a:extLst>
                    <a:ext uri="{9D8B030D-6E8A-4147-A177-3AD203B41FA5}">
                      <a16:colId xmlns:a16="http://schemas.microsoft.com/office/drawing/2014/main" val="20000"/>
                    </a:ext>
                  </a:extLst>
                </a:gridCol>
                <a:gridCol w="1602921">
                  <a:extLst>
                    <a:ext uri="{9D8B030D-6E8A-4147-A177-3AD203B41FA5}">
                      <a16:colId xmlns:a16="http://schemas.microsoft.com/office/drawing/2014/main" val="20001"/>
                    </a:ext>
                  </a:extLst>
                </a:gridCol>
                <a:gridCol w="2068286">
                  <a:extLst>
                    <a:ext uri="{9D8B030D-6E8A-4147-A177-3AD203B41FA5}">
                      <a16:colId xmlns:a16="http://schemas.microsoft.com/office/drawing/2014/main" val="20002"/>
                    </a:ext>
                  </a:extLst>
                </a:gridCol>
                <a:gridCol w="1706334">
                  <a:extLst>
                    <a:ext uri="{9D8B030D-6E8A-4147-A177-3AD203B41FA5}">
                      <a16:colId xmlns:a16="http://schemas.microsoft.com/office/drawing/2014/main" val="20003"/>
                    </a:ext>
                  </a:extLst>
                </a:gridCol>
              </a:tblGrid>
              <a:tr h="411480">
                <a:tc gridSpan="4">
                  <a:txBody>
                    <a:bodyPr/>
                    <a:lstStyle/>
                    <a:p>
                      <a:pPr marL="0" marR="0" algn="ctr">
                        <a:spcBef>
                          <a:spcPts val="0"/>
                        </a:spcBef>
                        <a:spcAft>
                          <a:spcPts val="0"/>
                        </a:spcAft>
                      </a:pPr>
                      <a:r>
                        <a:rPr lang="en-US" sz="2700">
                          <a:effectLst/>
                          <a:latin typeface="Arial" charset="0"/>
                          <a:ea typeface="Arial" charset="0"/>
                          <a:cs typeface="Arial" charset="0"/>
                        </a:rPr>
                        <a:t>Bảng tiêu chí về địa điểm</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a:txBody>
                    <a:bodyPr/>
                    <a:lstStyle/>
                    <a:p>
                      <a:pPr marL="0" marR="0">
                        <a:spcBef>
                          <a:spcPts val="0"/>
                        </a:spcBef>
                        <a:spcAft>
                          <a:spcPts val="0"/>
                        </a:spcAft>
                      </a:pPr>
                      <a:r>
                        <a:rPr lang="en-US" sz="2700">
                          <a:effectLst/>
                          <a:latin typeface="Arial" charset="0"/>
                          <a:ea typeface="Arial" charset="0"/>
                          <a:cs typeface="Arial" charset="0"/>
                        </a:rPr>
                        <a:t>Yếu tố</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Điểm 1-10</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Trọng số 1-5</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Điểm    </a:t>
                      </a:r>
                    </a:p>
                  </a:txBody>
                  <a:tcPr marL="0" marR="0" marT="0" marB="0" anchor="ctr"/>
                </a:tc>
                <a:extLst>
                  <a:ext uri="{0D108BD9-81ED-4DB2-BD59-A6C34878D82A}">
                    <a16:rowId xmlns:a16="http://schemas.microsoft.com/office/drawing/2014/main" val="10001"/>
                  </a:ext>
                </a:extLst>
              </a:tr>
              <a:tr h="411480">
                <a:tc>
                  <a:txBody>
                    <a:bodyPr/>
                    <a:lstStyle/>
                    <a:p>
                      <a:pPr marL="0" marR="0">
                        <a:spcBef>
                          <a:spcPts val="0"/>
                        </a:spcBef>
                        <a:spcAft>
                          <a:spcPts val="0"/>
                        </a:spcAft>
                      </a:pPr>
                      <a:r>
                        <a:rPr lang="en-US" sz="2700">
                          <a:effectLst/>
                          <a:latin typeface="Arial" charset="0"/>
                          <a:ea typeface="Arial" charset="0"/>
                          <a:cs typeface="Arial" charset="0"/>
                        </a:rPr>
                        <a:t>Mật độ giao thông: Ô tô và người đi bộ</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02"/>
                  </a:ext>
                </a:extLst>
              </a:tr>
              <a:tr h="411480">
                <a:tc>
                  <a:txBody>
                    <a:bodyPr/>
                    <a:lstStyle/>
                    <a:p>
                      <a:pPr marL="0" marR="0">
                        <a:spcBef>
                          <a:spcPts val="0"/>
                        </a:spcBef>
                        <a:spcAft>
                          <a:spcPts val="0"/>
                        </a:spcAft>
                      </a:pPr>
                      <a:r>
                        <a:rPr lang="en-US" sz="2700">
                          <a:effectLst/>
                          <a:latin typeface="Arial" charset="0"/>
                          <a:ea typeface="Arial" charset="0"/>
                          <a:cs typeface="Arial" charset="0"/>
                        </a:rPr>
                        <a:t>Có thể nhìn thấy được</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03"/>
                  </a:ext>
                </a:extLst>
              </a:tr>
              <a:tr h="411480">
                <a:tc>
                  <a:txBody>
                    <a:bodyPr/>
                    <a:lstStyle/>
                    <a:p>
                      <a:pPr marL="0" marR="0">
                        <a:spcBef>
                          <a:spcPts val="0"/>
                        </a:spcBef>
                        <a:spcAft>
                          <a:spcPts val="0"/>
                        </a:spcAft>
                      </a:pPr>
                      <a:r>
                        <a:rPr lang="en-US" sz="2700">
                          <a:effectLst/>
                          <a:latin typeface="Arial" charset="0"/>
                          <a:ea typeface="Arial" charset="0"/>
                          <a:cs typeface="Arial" charset="0"/>
                        </a:rPr>
                        <a:t>Khoảng cách tới đối thủ cạnh tranh</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04"/>
                  </a:ext>
                </a:extLst>
              </a:tr>
              <a:tr h="411480">
                <a:tc>
                  <a:txBody>
                    <a:bodyPr/>
                    <a:lstStyle/>
                    <a:p>
                      <a:pPr marL="0" marR="0">
                        <a:spcBef>
                          <a:spcPts val="0"/>
                        </a:spcBef>
                        <a:spcAft>
                          <a:spcPts val="0"/>
                        </a:spcAft>
                      </a:pPr>
                      <a:r>
                        <a:rPr lang="en-US" sz="2700">
                          <a:effectLst/>
                          <a:latin typeface="Arial" charset="0"/>
                          <a:ea typeface="Arial" charset="0"/>
                          <a:cs typeface="Arial" charset="0"/>
                        </a:rPr>
                        <a:t>Quy hoạch</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05"/>
                  </a:ext>
                </a:extLst>
              </a:tr>
              <a:tr h="411480">
                <a:tc>
                  <a:txBody>
                    <a:bodyPr/>
                    <a:lstStyle/>
                    <a:p>
                      <a:pPr marL="0" marR="0">
                        <a:spcBef>
                          <a:spcPts val="0"/>
                        </a:spcBef>
                        <a:spcAft>
                          <a:spcPts val="0"/>
                        </a:spcAft>
                      </a:pPr>
                      <a:r>
                        <a:rPr lang="en-US" sz="2700">
                          <a:effectLst/>
                          <a:latin typeface="Arial" charset="0"/>
                          <a:ea typeface="Arial" charset="0"/>
                          <a:cs typeface="Arial" charset="0"/>
                        </a:rPr>
                        <a:t>Đỗ xe (bao gồm bãi đỗ xe không nằm trên đường)</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06"/>
                  </a:ext>
                </a:extLst>
              </a:tr>
              <a:tr h="411480">
                <a:tc>
                  <a:txBody>
                    <a:bodyPr/>
                    <a:lstStyle/>
                    <a:p>
                      <a:pPr marL="0" marR="0">
                        <a:spcBef>
                          <a:spcPts val="0"/>
                        </a:spcBef>
                        <a:spcAft>
                          <a:spcPts val="0"/>
                        </a:spcAft>
                      </a:pPr>
                      <a:r>
                        <a:rPr lang="en-US" sz="2700">
                          <a:effectLst/>
                          <a:latin typeface="Arial" charset="0"/>
                          <a:ea typeface="Arial" charset="0"/>
                          <a:cs typeface="Arial" charset="0"/>
                        </a:rPr>
                        <a:t>Điều kiện của bất động sản</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07"/>
                  </a:ext>
                </a:extLst>
              </a:tr>
              <a:tr h="411480">
                <a:tc>
                  <a:txBody>
                    <a:bodyPr/>
                    <a:lstStyle/>
                    <a:p>
                      <a:pPr marL="0" marR="0">
                        <a:spcBef>
                          <a:spcPts val="0"/>
                        </a:spcBef>
                        <a:spcAft>
                          <a:spcPts val="0"/>
                        </a:spcAft>
                      </a:pPr>
                      <a:r>
                        <a:rPr lang="en-US" sz="2700">
                          <a:effectLst/>
                          <a:latin typeface="Arial" charset="0"/>
                          <a:ea typeface="Arial" charset="0"/>
                          <a:cs typeface="Arial" charset="0"/>
                        </a:rPr>
                        <a:t>Khoảng cách tới những nơi có nhiều khách hàng</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08"/>
                  </a:ext>
                </a:extLst>
              </a:tr>
              <a:tr h="411480">
                <a:tc>
                  <a:txBody>
                    <a:bodyPr/>
                    <a:lstStyle/>
                    <a:p>
                      <a:pPr marL="0" marR="0">
                        <a:spcBef>
                          <a:spcPts val="0"/>
                        </a:spcBef>
                        <a:spcAft>
                          <a:spcPts val="0"/>
                        </a:spcAft>
                      </a:pPr>
                      <a:r>
                        <a:rPr lang="en-US" sz="2700">
                          <a:effectLst/>
                          <a:latin typeface="Arial" charset="0"/>
                          <a:ea typeface="Arial" charset="0"/>
                          <a:cs typeface="Arial" charset="0"/>
                        </a:rPr>
                        <a:t>Mức thu nhập của những người xung quanh</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09"/>
                  </a:ext>
                </a:extLst>
              </a:tr>
              <a:tr h="411480">
                <a:tc>
                  <a:txBody>
                    <a:bodyPr/>
                    <a:lstStyle/>
                    <a:p>
                      <a:pPr marL="0" marR="0">
                        <a:spcBef>
                          <a:spcPts val="0"/>
                        </a:spcBef>
                        <a:spcAft>
                          <a:spcPts val="0"/>
                        </a:spcAft>
                      </a:pPr>
                      <a:r>
                        <a:rPr lang="en-US" sz="2700">
                          <a:effectLst/>
                          <a:latin typeface="Arial" charset="0"/>
                          <a:ea typeface="Arial" charset="0"/>
                          <a:cs typeface="Arial" charset="0"/>
                        </a:rPr>
                        <a:t>Mật độ dân số</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0"/>
                  </a:ext>
                </a:extLst>
              </a:tr>
              <a:tr h="411480">
                <a:tc>
                  <a:txBody>
                    <a:bodyPr/>
                    <a:lstStyle/>
                    <a:p>
                      <a:pPr marL="0" marR="0">
                        <a:spcBef>
                          <a:spcPts val="0"/>
                        </a:spcBef>
                        <a:spcAft>
                          <a:spcPts val="0"/>
                        </a:spcAft>
                      </a:pPr>
                      <a:r>
                        <a:rPr lang="en-US" sz="2700">
                          <a:effectLst/>
                          <a:latin typeface="Arial" charset="0"/>
                          <a:ea typeface="Arial" charset="0"/>
                          <a:cs typeface="Arial" charset="0"/>
                        </a:rPr>
                        <a:t>Các tộc người trong dân số địa phương</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1"/>
                  </a:ext>
                </a:extLst>
              </a:tr>
              <a:tr h="411480">
                <a:tc>
                  <a:txBody>
                    <a:bodyPr/>
                    <a:lstStyle/>
                    <a:p>
                      <a:pPr marL="0" marR="0">
                        <a:spcBef>
                          <a:spcPts val="0"/>
                        </a:spcBef>
                        <a:spcAft>
                          <a:spcPts val="0"/>
                        </a:spcAft>
                      </a:pPr>
                      <a:r>
                        <a:rPr lang="en-US" sz="2700">
                          <a:effectLst/>
                          <a:latin typeface="Arial" charset="0"/>
                          <a:ea typeface="Arial" charset="0"/>
                          <a:cs typeface="Arial" charset="0"/>
                        </a:rPr>
                        <a:t>Yếu tố về tuổi</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2"/>
                  </a:ext>
                </a:extLst>
              </a:tr>
              <a:tr h="411480">
                <a:tc>
                  <a:txBody>
                    <a:bodyPr/>
                    <a:lstStyle/>
                    <a:p>
                      <a:pPr marL="0" marR="0">
                        <a:spcBef>
                          <a:spcPts val="0"/>
                        </a:spcBef>
                        <a:spcAft>
                          <a:spcPts val="0"/>
                        </a:spcAft>
                      </a:pPr>
                      <a:r>
                        <a:rPr lang="en-US" sz="2700">
                          <a:effectLst/>
                          <a:latin typeface="Arial" charset="0"/>
                          <a:ea typeface="Arial" charset="0"/>
                          <a:cs typeface="Arial" charset="0"/>
                        </a:rPr>
                        <a:t>Hướng phát triển của khu vực</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3"/>
                  </a:ext>
                </a:extLst>
              </a:tr>
              <a:tr h="411480">
                <a:tc>
                  <a:txBody>
                    <a:bodyPr/>
                    <a:lstStyle/>
                    <a:p>
                      <a:pPr marL="0" marR="0">
                        <a:spcBef>
                          <a:spcPts val="0"/>
                        </a:spcBef>
                        <a:spcAft>
                          <a:spcPts val="0"/>
                        </a:spcAft>
                      </a:pPr>
                      <a:r>
                        <a:rPr lang="en-US" sz="2700">
                          <a:effectLst/>
                          <a:latin typeface="Arial" charset="0"/>
                          <a:ea typeface="Arial" charset="0"/>
                          <a:cs typeface="Arial" charset="0"/>
                        </a:rPr>
                        <a:t>Tiêu chí đang tăng hay giảm giá trị</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4"/>
                  </a:ext>
                </a:extLst>
              </a:tr>
              <a:tr h="411480">
                <a:tc>
                  <a:txBody>
                    <a:bodyPr/>
                    <a:lstStyle/>
                    <a:p>
                      <a:pPr marL="0" marR="0">
                        <a:spcBef>
                          <a:spcPts val="0"/>
                        </a:spcBef>
                        <a:spcAft>
                          <a:spcPts val="0"/>
                        </a:spcAft>
                      </a:pPr>
                      <a:r>
                        <a:rPr lang="en-US" sz="2700">
                          <a:effectLst/>
                          <a:latin typeface="Arial" charset="0"/>
                          <a:ea typeface="Arial" charset="0"/>
                          <a:cs typeface="Arial" charset="0"/>
                        </a:rPr>
                        <a:t>Tỷ lệ tội phạm/trộm cắp</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5"/>
                  </a:ext>
                </a:extLst>
              </a:tr>
              <a:tr h="411480">
                <a:tc>
                  <a:txBody>
                    <a:bodyPr/>
                    <a:lstStyle/>
                    <a:p>
                      <a:pPr marL="0" marR="0">
                        <a:spcBef>
                          <a:spcPts val="0"/>
                        </a:spcBef>
                        <a:spcAft>
                          <a:spcPts val="0"/>
                        </a:spcAft>
                      </a:pPr>
                      <a:r>
                        <a:rPr lang="en-US" sz="2700">
                          <a:effectLst/>
                          <a:latin typeface="Arial" charset="0"/>
                          <a:ea typeface="Arial" charset="0"/>
                          <a:cs typeface="Arial" charset="0"/>
                        </a:rPr>
                        <a:t>Nguồn nhân lực đạt yêu cầu</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6"/>
                  </a:ext>
                </a:extLst>
              </a:tr>
              <a:tr h="411480">
                <a:tc>
                  <a:txBody>
                    <a:bodyPr/>
                    <a:lstStyle/>
                    <a:p>
                      <a:pPr marL="0" marR="0">
                        <a:spcBef>
                          <a:spcPts val="0"/>
                        </a:spcBef>
                        <a:spcAft>
                          <a:spcPts val="0"/>
                        </a:spcAft>
                      </a:pPr>
                      <a:r>
                        <a:rPr lang="en-US" sz="2700">
                          <a:effectLst/>
                          <a:latin typeface="Arial" charset="0"/>
                          <a:ea typeface="Arial" charset="0"/>
                          <a:cs typeface="Arial" charset="0"/>
                        </a:rPr>
                        <a:t>Mức lương</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7"/>
                  </a:ext>
                </a:extLst>
              </a:tr>
              <a:tr h="411480">
                <a:tc>
                  <a:txBody>
                    <a:bodyPr/>
                    <a:lstStyle/>
                    <a:p>
                      <a:pPr marL="0" marR="0">
                        <a:spcBef>
                          <a:spcPts val="0"/>
                        </a:spcBef>
                        <a:spcAft>
                          <a:spcPts val="0"/>
                        </a:spcAft>
                      </a:pPr>
                      <a:r>
                        <a:rPr lang="en-US" sz="2700">
                          <a:effectLst/>
                          <a:latin typeface="Arial" charset="0"/>
                          <a:ea typeface="Arial" charset="0"/>
                          <a:cs typeface="Arial" charset="0"/>
                        </a:rPr>
                        <a:t>Khoảng cách với nhà cung cấp</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8"/>
                  </a:ext>
                </a:extLst>
              </a:tr>
              <a:tr h="411480">
                <a:tc>
                  <a:txBody>
                    <a:bodyPr/>
                    <a:lstStyle/>
                    <a:p>
                      <a:pPr marL="0" marR="0">
                        <a:spcBef>
                          <a:spcPts val="0"/>
                        </a:spcBef>
                        <a:spcAft>
                          <a:spcPts val="0"/>
                        </a:spcAft>
                      </a:pPr>
                      <a:r>
                        <a:rPr lang="en-US" sz="2700">
                          <a:effectLst/>
                          <a:latin typeface="Arial" charset="0"/>
                          <a:ea typeface="Arial" charset="0"/>
                          <a:cs typeface="Arial" charset="0"/>
                        </a:rPr>
                        <a:t>Điều kiện và phí thuê địa điểm</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19"/>
                  </a:ext>
                </a:extLst>
              </a:tr>
              <a:tr h="411480">
                <a:tc>
                  <a:txBody>
                    <a:bodyPr/>
                    <a:lstStyle/>
                    <a:p>
                      <a:pPr marL="0" marR="0">
                        <a:spcBef>
                          <a:spcPts val="0"/>
                        </a:spcBef>
                        <a:spcAft>
                          <a:spcPts val="0"/>
                        </a:spcAft>
                      </a:pPr>
                      <a:r>
                        <a:rPr lang="en-US" sz="2700">
                          <a:effectLst/>
                          <a:latin typeface="Arial" charset="0"/>
                          <a:ea typeface="Arial" charset="0"/>
                          <a:cs typeface="Arial" charset="0"/>
                        </a:rPr>
                        <a:t>Mức độ đầy đủ của các thiết bị, ga, nước</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20"/>
                  </a:ext>
                </a:extLst>
              </a:tr>
              <a:tr h="411480">
                <a:tc>
                  <a:txBody>
                    <a:bodyPr/>
                    <a:lstStyle/>
                    <a:p>
                      <a:pPr marL="0" marR="0">
                        <a:spcBef>
                          <a:spcPts val="0"/>
                        </a:spcBef>
                        <a:spcAft>
                          <a:spcPts val="0"/>
                        </a:spcAft>
                      </a:pPr>
                      <a:r>
                        <a:rPr lang="en-US" sz="2700">
                          <a:effectLst/>
                          <a:latin typeface="Arial" charset="0"/>
                          <a:ea typeface="Arial" charset="0"/>
                          <a:cs typeface="Arial" charset="0"/>
                        </a:rPr>
                        <a:t>Thuận tiện về giao thông</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21"/>
                  </a:ext>
                </a:extLst>
              </a:tr>
              <a:tr h="411480">
                <a:tc gridSpan="3">
                  <a:txBody>
                    <a:bodyPr/>
                    <a:lstStyle/>
                    <a:p>
                      <a:pPr marL="0" marR="0" algn="r">
                        <a:spcBef>
                          <a:spcPts val="0"/>
                        </a:spcBef>
                        <a:spcAft>
                          <a:spcPts val="0"/>
                        </a:spcAft>
                      </a:pPr>
                      <a:r>
                        <a:rPr lang="en-US" sz="2700">
                          <a:effectLst/>
                          <a:latin typeface="Arial" charset="0"/>
                          <a:ea typeface="Arial" charset="0"/>
                          <a:cs typeface="Arial" charset="0"/>
                        </a:rPr>
                        <a:t>Tổng số điểm</a:t>
                      </a:r>
                    </a:p>
                  </a:txBody>
                  <a:tcPr marL="0" marR="0" marT="0" marB="0" anchor="ct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700">
                          <a:effectLst/>
                          <a:latin typeface="Arial" charset="0"/>
                          <a:ea typeface="Arial" charset="0"/>
                          <a:cs typeface="Arial" charset="0"/>
                        </a:rPr>
                        <a:t> </a:t>
                      </a:r>
                    </a:p>
                  </a:txBody>
                  <a:tcPr marL="0" marR="0" marT="0" marB="0" anchor="ct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709914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1031"/>
            <a:ext cx="6259337" cy="10285970"/>
          </a:xfrm>
          <a:prstGeom prst="rect">
            <a:avLst/>
          </a:prstGeom>
          <a:solidFill>
            <a:srgbClr val="FFB923"/>
          </a:solidFill>
        </p:spPr>
        <p:txBody>
          <a:bodyPr/>
          <a:lstStyle/>
          <a:p>
            <a:endParaRPr lang="en-US"/>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6985678" y="4434209"/>
            <a:ext cx="6581957" cy="486429"/>
          </a:xfrm>
          <a:prstGeom prst="rect">
            <a:avLst/>
          </a:prstGeom>
        </p:spPr>
      </p:pic>
      <p:sp>
        <p:nvSpPr>
          <p:cNvPr id="16" name="TextBox 15">
            <a:extLst>
              <a:ext uri="{FF2B5EF4-FFF2-40B4-BE49-F238E27FC236}">
                <a16:creationId xmlns:a16="http://schemas.microsoft.com/office/drawing/2014/main" id="{000FFAB8-F0ED-457D-9606-DFC70D2511AB}"/>
              </a:ext>
            </a:extLst>
          </p:cNvPr>
          <p:cNvSpPr txBox="1"/>
          <p:nvPr/>
        </p:nvSpPr>
        <p:spPr>
          <a:xfrm>
            <a:off x="609600" y="1064741"/>
            <a:ext cx="5486400" cy="3387274"/>
          </a:xfrm>
          <a:prstGeom prst="rect">
            <a:avLst/>
          </a:prstGeom>
          <a:noFill/>
        </p:spPr>
        <p:txBody>
          <a:bodyPr wrap="square">
            <a:spAutoFit/>
          </a:bodyPr>
          <a:lstStyle/>
          <a:p>
            <a:pPr marL="0" lvl="0" indent="0" algn="ctr">
              <a:lnSpc>
                <a:spcPts val="13392"/>
              </a:lnSpc>
              <a:spcBef>
                <a:spcPct val="0"/>
              </a:spcBef>
            </a:pPr>
            <a:r>
              <a:rPr lang="en-US" sz="7200" b="1" dirty="0">
                <a:solidFill>
                  <a:schemeClr val="tx2">
                    <a:lumMod val="10000"/>
                  </a:schemeClr>
                </a:solidFill>
                <a:latin typeface="Arial" panose="020B0604020202020204" pitchFamily="34" charset="0"/>
                <a:cs typeface="Arial" panose="020B0604020202020204" pitchFamily="34" charset="0"/>
              </a:rPr>
              <a:t>CHƯƠNG 4</a:t>
            </a:r>
            <a:br>
              <a:rPr lang="en-US" sz="7200" b="1" dirty="0">
                <a:solidFill>
                  <a:schemeClr val="tx2">
                    <a:lumMod val="10000"/>
                  </a:schemeClr>
                </a:solidFill>
                <a:latin typeface="Arial" panose="020B0604020202020204" pitchFamily="34" charset="0"/>
                <a:cs typeface="Arial" panose="020B0604020202020204" pitchFamily="34" charset="0"/>
              </a:rPr>
            </a:br>
            <a:endParaRPr lang="en-US" sz="8000" spc="-124" dirty="0">
              <a:solidFill>
                <a:srgbClr val="000000"/>
              </a:solidFill>
              <a:latin typeface="Times Neue Roman Bold"/>
            </a:endParaRPr>
          </a:p>
        </p:txBody>
      </p:sp>
      <p:pic>
        <p:nvPicPr>
          <p:cNvPr id="15" name="Picture 3">
            <a:extLst>
              <a:ext uri="{FF2B5EF4-FFF2-40B4-BE49-F238E27FC236}">
                <a16:creationId xmlns:a16="http://schemas.microsoft.com/office/drawing/2014/main" id="{B8784EB0-3CA5-4159-A646-E08658F30D0A}"/>
              </a:ext>
            </a:extLst>
          </p:cNvPr>
          <p:cNvPicPr>
            <a:picLocks/>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31628" y="14886"/>
            <a:ext cx="12028662" cy="10285969"/>
          </a:xfrm>
          <a:prstGeom prst="rect">
            <a:avLst/>
          </a:prstGeom>
          <a:solidFill>
            <a:srgbClr val="FFFF00"/>
          </a:solidFill>
          <a:ln>
            <a:noFill/>
          </a:ln>
        </p:spPr>
      </p:pic>
      <p:sp>
        <p:nvSpPr>
          <p:cNvPr id="17" name="TextBox 16">
            <a:extLst>
              <a:ext uri="{FF2B5EF4-FFF2-40B4-BE49-F238E27FC236}">
                <a16:creationId xmlns:a16="http://schemas.microsoft.com/office/drawing/2014/main" id="{53B26DBF-51B6-40ED-9A91-8AF97C8E6548}"/>
              </a:ext>
            </a:extLst>
          </p:cNvPr>
          <p:cNvSpPr txBox="1"/>
          <p:nvPr/>
        </p:nvSpPr>
        <p:spPr>
          <a:xfrm>
            <a:off x="13567635" y="5981700"/>
            <a:ext cx="3200400" cy="3785652"/>
          </a:xfrm>
          <a:prstGeom prst="rect">
            <a:avLst/>
          </a:prstGeom>
          <a:noFill/>
        </p:spPr>
        <p:txBody>
          <a:bodyPr wrap="square">
            <a:spAutoFit/>
          </a:bodyPr>
          <a:lstStyle/>
          <a:p>
            <a:pPr lvl="0" algn="ctr"/>
            <a:r>
              <a:rPr lang="en-US" sz="4800" dirty="0">
                <a:solidFill>
                  <a:srgbClr val="0070C0"/>
                </a:solidFill>
                <a:latin typeface="Arial" charset="0"/>
                <a:ea typeface="Arial" charset="0"/>
                <a:cs typeface="Arial" charset="0"/>
              </a:rPr>
              <a:t>QUẢN TRỊ DANH MỤC SẢN PHẨM VÀ GIÁ BÁN</a:t>
            </a:r>
            <a:endParaRPr lang="en-US" sz="4800" dirty="0">
              <a:latin typeface="Times Neue Roman" panose="020B0604020202020204" charset="0"/>
            </a:endParaRPr>
          </a:p>
        </p:txBody>
      </p:sp>
    </p:spTree>
    <p:extLst>
      <p:ext uri="{BB962C8B-B14F-4D97-AF65-F5344CB8AC3E}">
        <p14:creationId xmlns:p14="http://schemas.microsoft.com/office/powerpoint/2010/main" val="71919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descr="Large confetti"/>
          <p:cNvSpPr>
            <a:spLocks noGrp="1"/>
          </p:cNvSpPr>
          <p:nvPr>
            <p:ph type="title"/>
          </p:nvPr>
        </p:nvSpPr>
        <p:spPr>
          <a:xfrm>
            <a:off x="3438144" y="253074"/>
            <a:ext cx="12335256" cy="1690026"/>
          </a:xfrm>
        </p:spPr>
        <p:txBody>
          <a:bodyPr>
            <a:normAutofit/>
          </a:bodyPr>
          <a:lstStyle/>
          <a:p>
            <a:r>
              <a:rPr lang="en-US" sz="4800" dirty="0">
                <a:latin typeface="Times Neue Roman" panose="020B0604020202020204" charset="0"/>
              </a:rPr>
              <a:t>Phương </a:t>
            </a:r>
            <a:r>
              <a:rPr lang="en-US" sz="4800" dirty="0" err="1">
                <a:latin typeface="Times Neue Roman" panose="020B0604020202020204" charset="0"/>
              </a:rPr>
              <a:t>pháp</a:t>
            </a:r>
            <a:endParaRPr lang="en-US" sz="4800" dirty="0">
              <a:latin typeface="Times Neue Roman" panose="020B0604020202020204" charset="0"/>
            </a:endParaRPr>
          </a:p>
        </p:txBody>
      </p:sp>
      <p:sp>
        <p:nvSpPr>
          <p:cNvPr id="6148" name="Rectangle 5"/>
          <p:cNvSpPr>
            <a:spLocks noGrp="1" noChangeArrowheads="1"/>
          </p:cNvSpPr>
          <p:nvPr>
            <p:ph idx="1"/>
          </p:nvPr>
        </p:nvSpPr>
        <p:spPr>
          <a:xfrm>
            <a:off x="3059009" y="1828800"/>
            <a:ext cx="12714392" cy="7770114"/>
          </a:xfrm>
        </p:spPr>
        <p:txBody>
          <a:bodyPr>
            <a:normAutofit/>
          </a:bodyPr>
          <a:lstStyle/>
          <a:p>
            <a:pPr>
              <a:lnSpc>
                <a:spcPct val="100000"/>
              </a:lnSpc>
              <a:buFont typeface="Wingdings" pitchFamily="2" charset="2"/>
              <a:buChar char="§"/>
            </a:pPr>
            <a:r>
              <a:rPr lang="en-US" sz="3600" dirty="0" err="1">
                <a:latin typeface="Times Neue Roman" panose="020B0604020202020204" charset="0"/>
              </a:rPr>
              <a:t> Giảng</a:t>
            </a:r>
            <a:r>
              <a:rPr lang="en-US" sz="3600" dirty="0">
                <a:latin typeface="Times Neue Roman" panose="020B0604020202020204" charset="0"/>
              </a:rPr>
              <a:t> </a:t>
            </a:r>
            <a:r>
              <a:rPr lang="en-US" sz="3600" dirty="0" err="1">
                <a:latin typeface="Times Neue Roman" panose="020B0604020202020204" charset="0"/>
              </a:rPr>
              <a:t>viên</a:t>
            </a:r>
            <a:r>
              <a:rPr lang="en-US" sz="3600" dirty="0">
                <a:latin typeface="Times Neue Roman" panose="020B0604020202020204" charset="0"/>
              </a:rPr>
              <a:t> </a:t>
            </a:r>
            <a:r>
              <a:rPr lang="en-US" sz="3600" dirty="0" err="1">
                <a:latin typeface="Times Neue Roman" panose="020B0604020202020204" charset="0"/>
              </a:rPr>
              <a:t>trình</a:t>
            </a:r>
            <a:r>
              <a:rPr lang="en-US" sz="3600" dirty="0">
                <a:latin typeface="Times Neue Roman" panose="020B0604020202020204" charset="0"/>
              </a:rPr>
              <a:t> </a:t>
            </a:r>
            <a:r>
              <a:rPr lang="en-US" sz="3600" dirty="0" err="1">
                <a:latin typeface="Times Neue Roman" panose="020B0604020202020204" charset="0"/>
              </a:rPr>
              <a:t>bày</a:t>
            </a:r>
            <a:r>
              <a:rPr lang="en-US" sz="3600" dirty="0">
                <a:latin typeface="Times Neue Roman" panose="020B0604020202020204" charset="0"/>
              </a:rPr>
              <a:t> </a:t>
            </a:r>
            <a:r>
              <a:rPr lang="en-US" sz="3600" dirty="0" err="1">
                <a:latin typeface="Times Neue Roman" panose="020B0604020202020204" charset="0"/>
              </a:rPr>
              <a:t>vấn</a:t>
            </a:r>
            <a:r>
              <a:rPr lang="en-US" sz="3600" dirty="0">
                <a:latin typeface="Times Neue Roman" panose="020B0604020202020204" charset="0"/>
              </a:rPr>
              <a:t> </a:t>
            </a:r>
            <a:r>
              <a:rPr lang="en-US" sz="3600" dirty="0" err="1">
                <a:latin typeface="Times Neue Roman" panose="020B0604020202020204" charset="0"/>
              </a:rPr>
              <a:t>đề</a:t>
            </a:r>
            <a:r>
              <a:rPr lang="en-US" sz="3600" dirty="0">
                <a:latin typeface="Times Neue Roman" panose="020B0604020202020204" charset="0"/>
              </a:rPr>
              <a:t> </a:t>
            </a:r>
            <a:r>
              <a:rPr lang="en-US" sz="3600" dirty="0" err="1">
                <a:latin typeface="Times Neue Roman" panose="020B0604020202020204" charset="0"/>
              </a:rPr>
              <a:t>một</a:t>
            </a:r>
            <a:r>
              <a:rPr lang="en-US" sz="3600" dirty="0">
                <a:latin typeface="Times Neue Roman" panose="020B0604020202020204" charset="0"/>
              </a:rPr>
              <a:t> </a:t>
            </a:r>
            <a:r>
              <a:rPr lang="en-US" sz="3600" dirty="0" err="1">
                <a:latin typeface="Times Neue Roman" panose="020B0604020202020204" charset="0"/>
              </a:rPr>
              <a:t>cách</a:t>
            </a:r>
            <a:r>
              <a:rPr lang="en-US" sz="3600" dirty="0">
                <a:latin typeface="Times Neue Roman" panose="020B0604020202020204" charset="0"/>
              </a:rPr>
              <a:t> </a:t>
            </a:r>
            <a:r>
              <a:rPr lang="en-US" sz="3600" dirty="0" err="1">
                <a:latin typeface="Times Neue Roman" panose="020B0604020202020204" charset="0"/>
              </a:rPr>
              <a:t>khái</a:t>
            </a:r>
            <a:r>
              <a:rPr lang="en-US" sz="3600" dirty="0">
                <a:latin typeface="Times Neue Roman" panose="020B0604020202020204" charset="0"/>
              </a:rPr>
              <a:t> </a:t>
            </a:r>
            <a:r>
              <a:rPr lang="en-US" sz="3600" dirty="0" err="1">
                <a:latin typeface="Times Neue Roman" panose="020B0604020202020204" charset="0"/>
              </a:rPr>
              <a:t>quát</a:t>
            </a:r>
            <a:r>
              <a:rPr lang="en-US" sz="3600" dirty="0">
                <a:latin typeface="Times Neue Roman" panose="020B0604020202020204" charset="0"/>
              </a:rPr>
              <a:t>, </a:t>
            </a:r>
            <a:r>
              <a:rPr lang="en-US" sz="3600" dirty="0" err="1">
                <a:latin typeface="Times Neue Roman" panose="020B0604020202020204" charset="0"/>
              </a:rPr>
              <a:t>cung</a:t>
            </a:r>
            <a:r>
              <a:rPr lang="en-US" sz="3600" dirty="0">
                <a:latin typeface="Times Neue Roman" panose="020B0604020202020204" charset="0"/>
              </a:rPr>
              <a:t> </a:t>
            </a:r>
            <a:r>
              <a:rPr lang="en-US" sz="3600" dirty="0" err="1">
                <a:latin typeface="Times Neue Roman" panose="020B0604020202020204" charset="0"/>
              </a:rPr>
              <a:t>cấp</a:t>
            </a:r>
            <a:r>
              <a:rPr lang="en-US" sz="3600" dirty="0">
                <a:latin typeface="Times Neue Roman" panose="020B0604020202020204" charset="0"/>
              </a:rPr>
              <a:t> </a:t>
            </a:r>
            <a:r>
              <a:rPr lang="en-US" sz="3600" dirty="0" err="1">
                <a:latin typeface="Times Neue Roman" panose="020B0604020202020204" charset="0"/>
              </a:rPr>
              <a:t>khung</a:t>
            </a:r>
            <a:r>
              <a:rPr lang="en-US" sz="3600" dirty="0">
                <a:latin typeface="Times Neue Roman" panose="020B0604020202020204" charset="0"/>
              </a:rPr>
              <a:t> </a:t>
            </a:r>
            <a:r>
              <a:rPr lang="en-US" sz="3600" dirty="0" err="1">
                <a:latin typeface="Times Neue Roman" panose="020B0604020202020204" charset="0"/>
              </a:rPr>
              <a:t>lý</a:t>
            </a:r>
            <a:r>
              <a:rPr lang="en-US" sz="3600" dirty="0">
                <a:latin typeface="Times Neue Roman" panose="020B0604020202020204" charset="0"/>
              </a:rPr>
              <a:t> </a:t>
            </a:r>
            <a:r>
              <a:rPr lang="en-US" sz="3600" dirty="0" err="1">
                <a:latin typeface="Times Neue Roman" panose="020B0604020202020204" charset="0"/>
              </a:rPr>
              <a:t>thuyết</a:t>
            </a:r>
            <a:r>
              <a:rPr lang="en-US" sz="3600" dirty="0">
                <a:latin typeface="Times Neue Roman" panose="020B0604020202020204" charset="0"/>
              </a:rPr>
              <a:t>.</a:t>
            </a:r>
          </a:p>
          <a:p>
            <a:pPr>
              <a:lnSpc>
                <a:spcPct val="100000"/>
              </a:lnSpc>
              <a:buFont typeface="Wingdings" pitchFamily="2" charset="2"/>
              <a:buChar char="§"/>
            </a:pPr>
            <a:r>
              <a:rPr lang="en-US" sz="3600" dirty="0" err="1">
                <a:latin typeface="Times Neue Roman" panose="020B0604020202020204" charset="0"/>
              </a:rPr>
              <a:t> Sinh</a:t>
            </a:r>
            <a:r>
              <a:rPr lang="en-US" sz="3600" dirty="0">
                <a:latin typeface="Times Neue Roman" panose="020B0604020202020204" charset="0"/>
              </a:rPr>
              <a:t> </a:t>
            </a:r>
            <a:r>
              <a:rPr lang="en-US" sz="3600" dirty="0" err="1">
                <a:latin typeface="Times Neue Roman" panose="020B0604020202020204" charset="0"/>
              </a:rPr>
              <a:t>viên</a:t>
            </a:r>
            <a:r>
              <a:rPr lang="en-US" sz="3600" dirty="0">
                <a:latin typeface="Times Neue Roman" panose="020B0604020202020204" charset="0"/>
              </a:rPr>
              <a:t> </a:t>
            </a:r>
            <a:r>
              <a:rPr lang="en-US" sz="3600" dirty="0" err="1">
                <a:latin typeface="Times Neue Roman" panose="020B0604020202020204" charset="0"/>
              </a:rPr>
              <a:t>đọc</a:t>
            </a:r>
            <a:r>
              <a:rPr lang="en-US" sz="3600" dirty="0">
                <a:latin typeface="Times Neue Roman" panose="020B0604020202020204" charset="0"/>
              </a:rPr>
              <a:t> </a:t>
            </a:r>
            <a:r>
              <a:rPr lang="en-US" sz="3600" dirty="0" err="1">
                <a:latin typeface="Times Neue Roman" panose="020B0604020202020204" charset="0"/>
              </a:rPr>
              <a:t>trước</a:t>
            </a:r>
            <a:r>
              <a:rPr lang="en-US" sz="3600" dirty="0">
                <a:latin typeface="Times Neue Roman" panose="020B0604020202020204" charset="0"/>
              </a:rPr>
              <a:t> </a:t>
            </a:r>
            <a:r>
              <a:rPr lang="en-US" sz="3600" dirty="0" err="1">
                <a:latin typeface="Times Neue Roman" panose="020B0604020202020204" charset="0"/>
              </a:rPr>
              <a:t>tài</a:t>
            </a:r>
            <a:r>
              <a:rPr lang="en-US" sz="3600" dirty="0">
                <a:latin typeface="Times Neue Roman" panose="020B0604020202020204" charset="0"/>
              </a:rPr>
              <a:t> </a:t>
            </a:r>
            <a:r>
              <a:rPr lang="en-US" sz="3600" dirty="0" err="1">
                <a:latin typeface="Times Neue Roman" panose="020B0604020202020204" charset="0"/>
              </a:rPr>
              <a:t>liệu</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tham</a:t>
            </a:r>
            <a:r>
              <a:rPr lang="en-US" sz="3600" dirty="0">
                <a:latin typeface="Times Neue Roman" panose="020B0604020202020204" charset="0"/>
              </a:rPr>
              <a:t> </a:t>
            </a:r>
            <a:r>
              <a:rPr lang="en-US" sz="3600" dirty="0" err="1">
                <a:latin typeface="Times Neue Roman" panose="020B0604020202020204" charset="0"/>
              </a:rPr>
              <a:t>gia</a:t>
            </a:r>
            <a:r>
              <a:rPr lang="en-US" sz="3600" dirty="0">
                <a:latin typeface="Times Neue Roman" panose="020B0604020202020204" charset="0"/>
              </a:rPr>
              <a:t> </a:t>
            </a:r>
            <a:r>
              <a:rPr lang="en-US" sz="3600" dirty="0" err="1">
                <a:latin typeface="Times Neue Roman" panose="020B0604020202020204" charset="0"/>
              </a:rPr>
              <a:t>thảo</a:t>
            </a:r>
            <a:r>
              <a:rPr lang="en-US" sz="3600" dirty="0">
                <a:latin typeface="Times Neue Roman" panose="020B0604020202020204" charset="0"/>
              </a:rPr>
              <a:t> </a:t>
            </a:r>
            <a:r>
              <a:rPr lang="en-US" sz="3600" dirty="0" err="1">
                <a:latin typeface="Times Neue Roman" panose="020B0604020202020204" charset="0"/>
              </a:rPr>
              <a:t>luận</a:t>
            </a:r>
            <a:r>
              <a:rPr lang="en-US" sz="3600" dirty="0">
                <a:latin typeface="Times Neue Roman" panose="020B0604020202020204" charset="0"/>
              </a:rPr>
              <a:t> </a:t>
            </a: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vấn</a:t>
            </a:r>
            <a:r>
              <a:rPr lang="en-US" sz="3600" dirty="0">
                <a:latin typeface="Times Neue Roman" panose="020B0604020202020204" charset="0"/>
              </a:rPr>
              <a:t> </a:t>
            </a:r>
            <a:r>
              <a:rPr lang="en-US" sz="3600" dirty="0" err="1">
                <a:latin typeface="Times Neue Roman" panose="020B0604020202020204" charset="0"/>
              </a:rPr>
              <a:t>đề</a:t>
            </a:r>
            <a:r>
              <a:rPr lang="en-US" sz="3600" dirty="0">
                <a:latin typeface="Times Neue Roman" panose="020B0604020202020204" charset="0"/>
              </a:rPr>
              <a:t> </a:t>
            </a:r>
            <a:r>
              <a:rPr lang="en-US" sz="3600" dirty="0" err="1">
                <a:latin typeface="Times Neue Roman" panose="020B0604020202020204" charset="0"/>
              </a:rPr>
              <a:t>mà</a:t>
            </a:r>
            <a:r>
              <a:rPr lang="en-US" sz="3600" dirty="0">
                <a:latin typeface="Times Neue Roman" panose="020B0604020202020204" charset="0"/>
              </a:rPr>
              <a:t> </a:t>
            </a:r>
            <a:r>
              <a:rPr lang="en-US" sz="3600" dirty="0" err="1">
                <a:latin typeface="Times Neue Roman" panose="020B0604020202020204" charset="0"/>
              </a:rPr>
              <a:t>giảng</a:t>
            </a:r>
            <a:r>
              <a:rPr lang="en-US" sz="3600" dirty="0">
                <a:latin typeface="Times Neue Roman" panose="020B0604020202020204" charset="0"/>
              </a:rPr>
              <a:t> </a:t>
            </a:r>
            <a:r>
              <a:rPr lang="en-US" sz="3600" dirty="0" err="1">
                <a:latin typeface="Times Neue Roman" panose="020B0604020202020204" charset="0"/>
              </a:rPr>
              <a:t>viên</a:t>
            </a:r>
            <a:r>
              <a:rPr lang="en-US" sz="3600" dirty="0">
                <a:latin typeface="Times Neue Roman" panose="020B0604020202020204" charset="0"/>
              </a:rPr>
              <a:t> </a:t>
            </a:r>
            <a:r>
              <a:rPr lang="en-US" sz="3600" dirty="0" err="1">
                <a:latin typeface="Times Neue Roman" panose="020B0604020202020204" charset="0"/>
              </a:rPr>
              <a:t>đề</a:t>
            </a:r>
            <a:r>
              <a:rPr lang="en-US" sz="3600" dirty="0">
                <a:latin typeface="Times Neue Roman" panose="020B0604020202020204" charset="0"/>
              </a:rPr>
              <a:t> </a:t>
            </a:r>
            <a:r>
              <a:rPr lang="en-US" sz="3600" dirty="0" err="1">
                <a:latin typeface="Times Neue Roman" panose="020B0604020202020204" charset="0"/>
              </a:rPr>
              <a:t>ra</a:t>
            </a:r>
            <a:r>
              <a:rPr lang="en-US" sz="3600" dirty="0">
                <a:latin typeface="Times Neue Roman" panose="020B0604020202020204" charset="0"/>
              </a:rPr>
              <a:t> </a:t>
            </a:r>
            <a:r>
              <a:rPr lang="en-US" sz="3600" dirty="0" err="1">
                <a:latin typeface="Times Neue Roman" panose="020B0604020202020204" charset="0"/>
              </a:rPr>
              <a:t>trong</a:t>
            </a:r>
            <a:r>
              <a:rPr lang="en-US" sz="3600" dirty="0">
                <a:latin typeface="Times Neue Roman" panose="020B0604020202020204" charset="0"/>
              </a:rPr>
              <a:t> </a:t>
            </a: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buổi</a:t>
            </a:r>
            <a:r>
              <a:rPr lang="en-US" sz="3600" dirty="0">
                <a:latin typeface="Times Neue Roman" panose="020B0604020202020204" charset="0"/>
              </a:rPr>
              <a:t> </a:t>
            </a:r>
            <a:r>
              <a:rPr lang="en-US" sz="3600" dirty="0" err="1">
                <a:latin typeface="Times Neue Roman" panose="020B0604020202020204" charset="0"/>
              </a:rPr>
              <a:t>học</a:t>
            </a:r>
            <a:r>
              <a:rPr lang="en-US" sz="3600" dirty="0">
                <a:latin typeface="Times Neue Roman" panose="020B0604020202020204" charset="0"/>
              </a:rPr>
              <a:t> </a:t>
            </a:r>
            <a:r>
              <a:rPr lang="en-US" sz="3600" dirty="0" err="1">
                <a:latin typeface="Times Neue Roman" panose="020B0604020202020204" charset="0"/>
              </a:rPr>
              <a:t>lý</a:t>
            </a:r>
            <a:r>
              <a:rPr lang="en-US" sz="3600" dirty="0">
                <a:latin typeface="Times Neue Roman" panose="020B0604020202020204" charset="0"/>
              </a:rPr>
              <a:t> </a:t>
            </a:r>
            <a:r>
              <a:rPr lang="en-US" sz="3600" dirty="0" err="1">
                <a:latin typeface="Times Neue Roman" panose="020B0604020202020204" charset="0"/>
              </a:rPr>
              <a:t>thuyết</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trình</a:t>
            </a:r>
            <a:r>
              <a:rPr lang="en-US" sz="3600" dirty="0">
                <a:latin typeface="Times Neue Roman" panose="020B0604020202020204" charset="0"/>
              </a:rPr>
              <a:t> </a:t>
            </a:r>
            <a:r>
              <a:rPr lang="en-US" sz="3600" dirty="0" err="1">
                <a:latin typeface="Times Neue Roman" panose="020B0604020202020204" charset="0"/>
              </a:rPr>
              <a:t>bày</a:t>
            </a:r>
            <a:r>
              <a:rPr lang="en-US" sz="3600" dirty="0">
                <a:latin typeface="Times Neue Roman" panose="020B0604020202020204" charset="0"/>
              </a:rPr>
              <a:t> </a:t>
            </a:r>
            <a:r>
              <a:rPr lang="en-US" sz="3600" dirty="0" err="1">
                <a:latin typeface="Times Neue Roman" panose="020B0604020202020204" charset="0"/>
              </a:rPr>
              <a:t>kết</a:t>
            </a:r>
            <a:r>
              <a:rPr lang="en-US" sz="3600" dirty="0">
                <a:latin typeface="Times Neue Roman" panose="020B0604020202020204" charset="0"/>
              </a:rPr>
              <a:t> </a:t>
            </a:r>
            <a:r>
              <a:rPr lang="en-US" sz="3600" dirty="0" err="1">
                <a:latin typeface="Times Neue Roman" panose="020B0604020202020204" charset="0"/>
              </a:rPr>
              <a:t>quả</a:t>
            </a:r>
            <a:r>
              <a:rPr lang="en-US" sz="3600" dirty="0">
                <a:latin typeface="Times Neue Roman" panose="020B0604020202020204" charset="0"/>
              </a:rPr>
              <a:t> </a:t>
            </a:r>
            <a:r>
              <a:rPr lang="en-US" sz="3600" dirty="0" err="1">
                <a:latin typeface="Times Neue Roman" panose="020B0604020202020204" charset="0"/>
              </a:rPr>
              <a:t>nghiên</a:t>
            </a:r>
            <a:r>
              <a:rPr lang="en-US" sz="3600" dirty="0">
                <a:latin typeface="Times Neue Roman" panose="020B0604020202020204" charset="0"/>
              </a:rPr>
              <a:t> </a:t>
            </a:r>
            <a:r>
              <a:rPr lang="en-US" sz="3600" dirty="0" err="1">
                <a:latin typeface="Times Neue Roman" panose="020B0604020202020204" charset="0"/>
              </a:rPr>
              <a:t>cứu</a:t>
            </a:r>
            <a:r>
              <a:rPr lang="en-US" sz="3600" dirty="0">
                <a:latin typeface="Times Neue Roman" panose="020B0604020202020204" charset="0"/>
              </a:rPr>
              <a:t> </a:t>
            </a:r>
            <a:r>
              <a:rPr lang="en-US" sz="3600" dirty="0" err="1">
                <a:latin typeface="Times Neue Roman" panose="020B0604020202020204" charset="0"/>
              </a:rPr>
              <a:t>trong</a:t>
            </a:r>
            <a:r>
              <a:rPr lang="en-US" sz="3600" dirty="0">
                <a:latin typeface="Times Neue Roman" panose="020B0604020202020204" charset="0"/>
              </a:rPr>
              <a:t> </a:t>
            </a: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buổi</a:t>
            </a:r>
            <a:r>
              <a:rPr lang="en-US" sz="3600" dirty="0">
                <a:latin typeface="Times Neue Roman" panose="020B0604020202020204" charset="0"/>
              </a:rPr>
              <a:t> </a:t>
            </a:r>
            <a:r>
              <a:rPr lang="en-US" sz="3600" dirty="0" err="1">
                <a:latin typeface="Times Neue Roman" panose="020B0604020202020204" charset="0"/>
              </a:rPr>
              <a:t>thảo</a:t>
            </a:r>
            <a:r>
              <a:rPr lang="en-US" sz="3600" dirty="0">
                <a:latin typeface="Times Neue Roman" panose="020B0604020202020204" charset="0"/>
              </a:rPr>
              <a:t> </a:t>
            </a:r>
            <a:r>
              <a:rPr lang="en-US" sz="3600" dirty="0" err="1">
                <a:latin typeface="Times Neue Roman" panose="020B0604020202020204" charset="0"/>
              </a:rPr>
              <a:t>luận</a:t>
            </a:r>
            <a:r>
              <a:rPr lang="en-US" sz="3600" dirty="0">
                <a:latin typeface="Times Neue Roman" panose="020B0604020202020204" charset="0"/>
              </a:rPr>
              <a:t>.</a:t>
            </a:r>
          </a:p>
          <a:p>
            <a:pPr>
              <a:lnSpc>
                <a:spcPct val="100000"/>
              </a:lnSpc>
              <a:buFont typeface="Wingdings" pitchFamily="2" charset="2"/>
              <a:buChar char="§"/>
            </a:pPr>
            <a:r>
              <a:rPr lang="en-US" sz="3600" dirty="0" err="1">
                <a:latin typeface="Times Neue Roman" panose="020B0604020202020204" charset="0"/>
              </a:rPr>
              <a:t> Sinh</a:t>
            </a:r>
            <a:r>
              <a:rPr lang="en-US" sz="3600" dirty="0">
                <a:latin typeface="Times Neue Roman" panose="020B0604020202020204" charset="0"/>
              </a:rPr>
              <a:t> </a:t>
            </a:r>
            <a:r>
              <a:rPr lang="en-US" sz="3600" dirty="0" err="1">
                <a:latin typeface="Times Neue Roman" panose="020B0604020202020204" charset="0"/>
              </a:rPr>
              <a:t>viên</a:t>
            </a:r>
            <a:r>
              <a:rPr lang="en-US" sz="3600" dirty="0">
                <a:latin typeface="Times Neue Roman" panose="020B0604020202020204" charset="0"/>
              </a:rPr>
              <a:t> </a:t>
            </a:r>
            <a:r>
              <a:rPr lang="en-US" sz="3600" dirty="0" err="1">
                <a:latin typeface="Times Neue Roman" panose="020B0604020202020204" charset="0"/>
              </a:rPr>
              <a:t>có</a:t>
            </a:r>
            <a:r>
              <a:rPr lang="en-US" sz="3600" dirty="0">
                <a:latin typeface="Times Neue Roman" panose="020B0604020202020204" charset="0"/>
              </a:rPr>
              <a:t> </a:t>
            </a:r>
            <a:r>
              <a:rPr lang="en-US" sz="3600" dirty="0" err="1">
                <a:latin typeface="Times Neue Roman" panose="020B0604020202020204" charset="0"/>
              </a:rPr>
              <a:t>thể</a:t>
            </a:r>
            <a:r>
              <a:rPr lang="en-US" sz="3600" dirty="0">
                <a:latin typeface="Times Neue Roman" panose="020B0604020202020204" charset="0"/>
              </a:rPr>
              <a:t> </a:t>
            </a:r>
            <a:r>
              <a:rPr lang="en-US" sz="3600" dirty="0" err="1">
                <a:latin typeface="Times Neue Roman" panose="020B0604020202020204" charset="0"/>
              </a:rPr>
              <a:t>trao</a:t>
            </a:r>
            <a:r>
              <a:rPr lang="en-US" sz="3600" dirty="0">
                <a:latin typeface="Times Neue Roman" panose="020B0604020202020204" charset="0"/>
              </a:rPr>
              <a:t> </a:t>
            </a:r>
            <a:r>
              <a:rPr lang="en-US" sz="3600" dirty="0" err="1">
                <a:latin typeface="Times Neue Roman" panose="020B0604020202020204" charset="0"/>
              </a:rPr>
              <a:t>đổi</a:t>
            </a:r>
            <a:r>
              <a:rPr lang="en-US" sz="3600" dirty="0">
                <a:latin typeface="Times Neue Roman" panose="020B0604020202020204" charset="0"/>
              </a:rPr>
              <a:t> </a:t>
            </a:r>
            <a:r>
              <a:rPr lang="en-US" sz="3600" dirty="0" err="1">
                <a:latin typeface="Times Neue Roman" panose="020B0604020202020204" charset="0"/>
              </a:rPr>
              <a:t>với</a:t>
            </a:r>
            <a:r>
              <a:rPr lang="en-US" sz="3600" dirty="0">
                <a:latin typeface="Times Neue Roman" panose="020B0604020202020204" charset="0"/>
              </a:rPr>
              <a:t> </a:t>
            </a:r>
            <a:r>
              <a:rPr lang="en-US" sz="3600" dirty="0" err="1">
                <a:latin typeface="Times Neue Roman" panose="020B0604020202020204" charset="0"/>
              </a:rPr>
              <a:t>giảng</a:t>
            </a:r>
            <a:r>
              <a:rPr lang="en-US" sz="3600" dirty="0">
                <a:latin typeface="Times Neue Roman" panose="020B0604020202020204" charset="0"/>
              </a:rPr>
              <a:t> </a:t>
            </a:r>
            <a:r>
              <a:rPr lang="en-US" sz="3600" dirty="0" err="1">
                <a:latin typeface="Times Neue Roman" panose="020B0604020202020204" charset="0"/>
              </a:rPr>
              <a:t>viên</a:t>
            </a:r>
            <a:r>
              <a:rPr lang="en-US" sz="3600" dirty="0">
                <a:latin typeface="Times Neue Roman" panose="020B0604020202020204" charset="0"/>
              </a:rPr>
              <a:t> </a:t>
            </a:r>
            <a:r>
              <a:rPr lang="en-US" sz="3600" dirty="0" err="1">
                <a:latin typeface="Times Neue Roman" panose="020B0604020202020204" charset="0"/>
              </a:rPr>
              <a:t>trực</a:t>
            </a:r>
            <a:r>
              <a:rPr lang="en-US" sz="3600" dirty="0">
                <a:latin typeface="Times Neue Roman" panose="020B0604020202020204" charset="0"/>
              </a:rPr>
              <a:t> </a:t>
            </a:r>
            <a:r>
              <a:rPr lang="en-US" sz="3600" dirty="0" err="1">
                <a:latin typeface="Times Neue Roman" panose="020B0604020202020204" charset="0"/>
              </a:rPr>
              <a:t>tiếp</a:t>
            </a:r>
            <a:r>
              <a:rPr lang="en-US" sz="3600" dirty="0">
                <a:latin typeface="Times Neue Roman" panose="020B0604020202020204" charset="0"/>
              </a:rPr>
              <a:t> </a:t>
            </a:r>
            <a:r>
              <a:rPr lang="en-US" sz="3600" dirty="0" err="1">
                <a:latin typeface="Times Neue Roman" panose="020B0604020202020204" charset="0"/>
              </a:rPr>
              <a:t>tại</a:t>
            </a:r>
            <a:r>
              <a:rPr lang="en-US" sz="3600" dirty="0">
                <a:latin typeface="Times Neue Roman" panose="020B0604020202020204" charset="0"/>
              </a:rPr>
              <a:t> </a:t>
            </a:r>
            <a:r>
              <a:rPr lang="en-US" sz="3600" dirty="0" err="1">
                <a:latin typeface="Times Neue Roman" panose="020B0604020202020204" charset="0"/>
              </a:rPr>
              <a:t>lớp</a:t>
            </a:r>
            <a:r>
              <a:rPr lang="en-US" sz="3600" dirty="0">
                <a:latin typeface="Times Neue Roman" panose="020B0604020202020204" charset="0"/>
              </a:rPr>
              <a:t> </a:t>
            </a:r>
            <a:r>
              <a:rPr lang="en-US" sz="3600" dirty="0" err="1">
                <a:latin typeface="Times Neue Roman" panose="020B0604020202020204" charset="0"/>
              </a:rPr>
              <a:t>hoặc</a:t>
            </a:r>
            <a:r>
              <a:rPr lang="en-US" sz="3600" dirty="0">
                <a:latin typeface="Times Neue Roman" panose="020B0604020202020204" charset="0"/>
              </a:rPr>
              <a:t> qua email. </a:t>
            </a:r>
            <a:r>
              <a:rPr lang="en-US" sz="3600" dirty="0" err="1">
                <a:latin typeface="Times Neue Roman" panose="020B0604020202020204" charset="0"/>
              </a:rPr>
              <a:t>Chỉ</a:t>
            </a:r>
            <a:r>
              <a:rPr lang="en-US" sz="3600" dirty="0">
                <a:latin typeface="Times Neue Roman" panose="020B0604020202020204" charset="0"/>
              </a:rPr>
              <a:t> </a:t>
            </a:r>
            <a:r>
              <a:rPr lang="en-US" sz="3600" dirty="0" err="1">
                <a:latin typeface="Times Neue Roman" panose="020B0604020202020204" charset="0"/>
              </a:rPr>
              <a:t>nên</a:t>
            </a:r>
            <a:r>
              <a:rPr lang="en-US" sz="3600" dirty="0">
                <a:latin typeface="Times Neue Roman" panose="020B0604020202020204" charset="0"/>
              </a:rPr>
              <a:t> </a:t>
            </a:r>
            <a:r>
              <a:rPr lang="en-US" sz="3600" dirty="0" err="1">
                <a:latin typeface="Times Neue Roman" panose="020B0604020202020204" charset="0"/>
              </a:rPr>
              <a:t>liên</a:t>
            </a:r>
            <a:r>
              <a:rPr lang="en-US" sz="3600" dirty="0">
                <a:latin typeface="Times Neue Roman" panose="020B0604020202020204" charset="0"/>
              </a:rPr>
              <a:t> </a:t>
            </a:r>
            <a:r>
              <a:rPr lang="en-US" sz="3600" dirty="0" err="1">
                <a:latin typeface="Times Neue Roman" panose="020B0604020202020204" charset="0"/>
              </a:rPr>
              <a:t>lạc</a:t>
            </a:r>
            <a:r>
              <a:rPr lang="en-US" sz="3600" dirty="0">
                <a:latin typeface="Times Neue Roman" panose="020B0604020202020204" charset="0"/>
              </a:rPr>
              <a:t> qua </a:t>
            </a:r>
            <a:r>
              <a:rPr lang="en-US" sz="3600" dirty="0" err="1">
                <a:latin typeface="Times Neue Roman" panose="020B0604020202020204" charset="0"/>
              </a:rPr>
              <a:t>điện</a:t>
            </a:r>
            <a:r>
              <a:rPr lang="en-US" sz="3600" dirty="0">
                <a:latin typeface="Times Neue Roman" panose="020B0604020202020204" charset="0"/>
              </a:rPr>
              <a:t> </a:t>
            </a:r>
            <a:r>
              <a:rPr lang="en-US" sz="3600" dirty="0" err="1">
                <a:latin typeface="Times Neue Roman" panose="020B0604020202020204" charset="0"/>
              </a:rPr>
              <a:t>thoại</a:t>
            </a:r>
            <a:r>
              <a:rPr lang="en-US" sz="3600" dirty="0">
                <a:latin typeface="Times Neue Roman" panose="020B0604020202020204" charset="0"/>
              </a:rPr>
              <a:t> </a:t>
            </a:r>
            <a:r>
              <a:rPr lang="en-US" sz="3600" dirty="0" err="1">
                <a:latin typeface="Times Neue Roman" panose="020B0604020202020204" charset="0"/>
              </a:rPr>
              <a:t>khi</a:t>
            </a:r>
            <a:r>
              <a:rPr lang="en-US" sz="3600" dirty="0">
                <a:latin typeface="Times Neue Roman" panose="020B0604020202020204" charset="0"/>
              </a:rPr>
              <a:t> </a:t>
            </a:r>
            <a:r>
              <a:rPr lang="en-US" sz="3600" dirty="0" err="1">
                <a:latin typeface="Times Neue Roman" panose="020B0604020202020204" charset="0"/>
              </a:rPr>
              <a:t>thực</a:t>
            </a:r>
            <a:r>
              <a:rPr lang="en-US" sz="3600" dirty="0">
                <a:latin typeface="Times Neue Roman" panose="020B0604020202020204" charset="0"/>
              </a:rPr>
              <a:t> </a:t>
            </a:r>
            <a:r>
              <a:rPr lang="en-US" sz="3600" dirty="0" err="1">
                <a:latin typeface="Times Neue Roman" panose="020B0604020202020204" charset="0"/>
              </a:rPr>
              <a:t>sự</a:t>
            </a:r>
            <a:r>
              <a:rPr lang="en-US" sz="3600" dirty="0">
                <a:latin typeface="Times Neue Roman" panose="020B0604020202020204" charset="0"/>
              </a:rPr>
              <a:t> </a:t>
            </a:r>
            <a:r>
              <a:rPr lang="en-US" sz="3600" dirty="0" err="1">
                <a:latin typeface="Times Neue Roman" panose="020B0604020202020204" charset="0"/>
              </a:rPr>
              <a:t>cần</a:t>
            </a:r>
            <a:r>
              <a:rPr lang="en-US" sz="3600" dirty="0">
                <a:latin typeface="Times Neue Roman" panose="020B0604020202020204" charset="0"/>
              </a:rPr>
              <a:t> </a:t>
            </a:r>
            <a:r>
              <a:rPr lang="en-US" sz="3600" dirty="0" err="1">
                <a:latin typeface="Times Neue Roman" panose="020B0604020202020204" charset="0"/>
              </a:rPr>
              <a:t>thiết</a:t>
            </a:r>
            <a:r>
              <a:rPr lang="en-US" sz="3600" dirty="0">
                <a:latin typeface="Times Neue Roman" panose="020B0604020202020204" charset="0"/>
              </a:rPr>
              <a:t>.</a:t>
            </a:r>
          </a:p>
          <a:p>
            <a:pPr>
              <a:lnSpc>
                <a:spcPct val="100000"/>
              </a:lnSpc>
              <a:buFont typeface="Wingdings" pitchFamily="2" charset="2"/>
              <a:buChar char="§"/>
            </a:pPr>
            <a:r>
              <a:rPr lang="en-US" sz="3600" dirty="0">
                <a:latin typeface="Times Neue Roman" panose="020B0604020202020204" charset="0"/>
              </a:rPr>
              <a:t> Email </a:t>
            </a:r>
            <a:r>
              <a:rPr lang="en-US" sz="3600" dirty="0" err="1">
                <a:latin typeface="Times Neue Roman" panose="020B0604020202020204" charset="0"/>
              </a:rPr>
              <a:t>của</a:t>
            </a:r>
            <a:r>
              <a:rPr lang="en-US" sz="3600" dirty="0">
                <a:latin typeface="Times Neue Roman" panose="020B0604020202020204" charset="0"/>
              </a:rPr>
              <a:t> </a:t>
            </a:r>
            <a:r>
              <a:rPr lang="en-US" sz="3600" dirty="0" err="1">
                <a:latin typeface="Times Neue Roman" panose="020B0604020202020204" charset="0"/>
              </a:rPr>
              <a:t>giảng</a:t>
            </a:r>
            <a:r>
              <a:rPr lang="en-US" sz="3600" dirty="0">
                <a:latin typeface="Times Neue Roman" panose="020B0604020202020204" charset="0"/>
              </a:rPr>
              <a:t> </a:t>
            </a:r>
            <a:r>
              <a:rPr lang="en-US" sz="3600" dirty="0" err="1">
                <a:latin typeface="Times Neue Roman" panose="020B0604020202020204" charset="0"/>
              </a:rPr>
              <a:t>viên</a:t>
            </a:r>
            <a:r>
              <a:rPr lang="en-US" sz="3600" dirty="0">
                <a:latin typeface="Times Neue Roman" panose="020B0604020202020204" charset="0"/>
              </a:rPr>
              <a:t>: …</a:t>
            </a:r>
          </a:p>
          <a:p>
            <a:pPr>
              <a:lnSpc>
                <a:spcPct val="100000"/>
              </a:lnSpc>
              <a:buFont typeface="Wingdings" pitchFamily="2" charset="2"/>
              <a:buChar char="§"/>
            </a:pPr>
            <a:r>
              <a:rPr lang="en-US" sz="3600" dirty="0" err="1">
                <a:latin typeface="Times Neue Roman" panose="020B0604020202020204" charset="0"/>
              </a:rPr>
              <a:t> Điện</a:t>
            </a:r>
            <a:r>
              <a:rPr lang="en-US" sz="3600" dirty="0">
                <a:latin typeface="Times Neue Roman" panose="020B0604020202020204" charset="0"/>
              </a:rPr>
              <a:t> </a:t>
            </a:r>
            <a:r>
              <a:rPr lang="en-US" sz="3600" dirty="0" err="1">
                <a:latin typeface="Times Neue Roman" panose="020B0604020202020204" charset="0"/>
              </a:rPr>
              <a:t>thoại</a:t>
            </a:r>
            <a:r>
              <a:rPr lang="en-US" sz="3600" dirty="0">
                <a:latin typeface="Times Neue Roman" panose="020B0604020202020204" charset="0"/>
              </a:rPr>
              <a:t>: …</a:t>
            </a:r>
            <a:endParaRPr lang="vi-VN" sz="3600" dirty="0">
              <a:latin typeface="Times Neue Roman" panose="020B0604020202020204" charset="0"/>
            </a:endParaRPr>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5</a:t>
            </a:fld>
            <a:endParaRPr kumimoji="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descr="Large confetti"/>
          <p:cNvSpPr>
            <a:spLocks noGrp="1"/>
          </p:cNvSpPr>
          <p:nvPr>
            <p:ph type="title"/>
          </p:nvPr>
        </p:nvSpPr>
        <p:spPr>
          <a:xfrm>
            <a:off x="3228975" y="228601"/>
            <a:ext cx="12344400" cy="1788899"/>
          </a:xfrm>
        </p:spPr>
        <p:txBody>
          <a:bodyPr>
            <a:normAutofit/>
          </a:bodyPr>
          <a:lstStyle/>
          <a:p>
            <a:r>
              <a:rPr lang="en-US" sz="4800" spc="-150"/>
              <a:t>NỘI DUNG CHƯƠNG</a:t>
            </a:r>
            <a:endParaRPr lang="en-US" sz="4200" spc="-15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50</a:t>
            </a:fld>
            <a:endParaRPr kumimoji="0" lang="en-US"/>
          </a:p>
        </p:txBody>
      </p:sp>
      <p:sp>
        <p:nvSpPr>
          <p:cNvPr id="6" name="Rectangle 3">
            <a:extLst>
              <a:ext uri="{FF2B5EF4-FFF2-40B4-BE49-F238E27FC236}">
                <a16:creationId xmlns:a16="http://schemas.microsoft.com/office/drawing/2014/main" id="{9EA3684B-8F46-8A44-A9CF-9168F6AD4060}"/>
              </a:ext>
            </a:extLst>
          </p:cNvPr>
          <p:cNvSpPr>
            <a:spLocks noGrp="1" noChangeArrowheads="1"/>
          </p:cNvSpPr>
          <p:nvPr>
            <p:ph idx="1"/>
          </p:nvPr>
        </p:nvSpPr>
        <p:spPr>
          <a:xfrm>
            <a:off x="2971801" y="2057400"/>
            <a:ext cx="12365183" cy="7543800"/>
          </a:xfrm>
        </p:spPr>
        <p:txBody>
          <a:bodyPr>
            <a:normAutofit/>
          </a:bodyPr>
          <a:lstStyle/>
          <a:p>
            <a:pPr lvl="1">
              <a:lnSpc>
                <a:spcPct val="130000"/>
              </a:lnSpc>
            </a:pPr>
            <a:r>
              <a:rPr lang="en-US" sz="3600" b="1"/>
              <a:t>Quyết định danh mục hàng hoá của DN bán lẻ</a:t>
            </a:r>
            <a:endParaRPr lang="en-US" sz="2700"/>
          </a:p>
          <a:p>
            <a:pPr lvl="2">
              <a:lnSpc>
                <a:spcPct val="130000"/>
              </a:lnSpc>
            </a:pPr>
            <a:r>
              <a:rPr lang="en-US" sz="3000"/>
              <a:t>Khái niệm danh mục hàng hoá của DN bán lẻ</a:t>
            </a:r>
            <a:endParaRPr lang="en-US" sz="2100"/>
          </a:p>
          <a:p>
            <a:pPr lvl="2">
              <a:lnSpc>
                <a:spcPct val="130000"/>
              </a:lnSpc>
            </a:pPr>
            <a:r>
              <a:rPr lang="en-US" sz="3000"/>
              <a:t>Các quyết định liên quan đến danh mục hàng hoá của DN bán lẻ</a:t>
            </a:r>
            <a:endParaRPr lang="en-US" sz="2100"/>
          </a:p>
          <a:p>
            <a:pPr lvl="2">
              <a:lnSpc>
                <a:spcPct val="130000"/>
              </a:lnSpc>
            </a:pPr>
            <a:r>
              <a:rPr lang="en-US" sz="3000"/>
              <a:t>Quản lý hoạt động hậu cần và đảm bảo nguồn hàng</a:t>
            </a:r>
            <a:endParaRPr lang="en-US" sz="2100"/>
          </a:p>
          <a:p>
            <a:pPr lvl="1">
              <a:lnSpc>
                <a:spcPct val="130000"/>
              </a:lnSpc>
            </a:pPr>
            <a:r>
              <a:rPr lang="en-US" sz="3600" b="1"/>
              <a:t>Định giá trong bán lẻ</a:t>
            </a:r>
            <a:endParaRPr lang="en-US" sz="2700"/>
          </a:p>
          <a:p>
            <a:pPr lvl="2">
              <a:lnSpc>
                <a:spcPct val="130000"/>
              </a:lnSpc>
            </a:pPr>
            <a:r>
              <a:rPr lang="en-US" sz="3000"/>
              <a:t>Tầm quan trọng của định giá bán lẻ</a:t>
            </a:r>
            <a:endParaRPr lang="en-US" sz="2100"/>
          </a:p>
          <a:p>
            <a:pPr lvl="2">
              <a:lnSpc>
                <a:spcPct val="130000"/>
              </a:lnSpc>
            </a:pPr>
            <a:r>
              <a:rPr lang="en-US" sz="3000"/>
              <a:t>Các yếu tố ảnh hưởng đến định giá bán lẻ</a:t>
            </a:r>
            <a:endParaRPr lang="en-US" sz="2100"/>
          </a:p>
          <a:p>
            <a:pPr lvl="2">
              <a:lnSpc>
                <a:spcPct val="130000"/>
              </a:lnSpc>
            </a:pPr>
            <a:r>
              <a:rPr lang="en-US" sz="3000"/>
              <a:t>Một số chiến thuật định giá điển hình trong kinh doanh bán lẻ</a:t>
            </a:r>
            <a:endParaRPr lang="en-US" sz="2100"/>
          </a:p>
          <a:p>
            <a:pPr lvl="2">
              <a:lnSpc>
                <a:spcPct val="130000"/>
              </a:lnSpc>
            </a:pPr>
            <a:r>
              <a:rPr lang="en-US" sz="3000"/>
              <a:t>Các phương pháp định giá của DN bán lẻ</a:t>
            </a:r>
          </a:p>
        </p:txBody>
      </p:sp>
    </p:spTree>
    <p:extLst>
      <p:ext uri="{BB962C8B-B14F-4D97-AF65-F5344CB8AC3E}">
        <p14:creationId xmlns:p14="http://schemas.microsoft.com/office/powerpoint/2010/main" val="61987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53074"/>
            <a:ext cx="12335256" cy="1690026"/>
          </a:xfrm>
        </p:spPr>
        <p:txBody>
          <a:bodyPr>
            <a:normAutofit/>
          </a:bodyPr>
          <a:lstStyle/>
          <a:p>
            <a:r>
              <a:rPr lang="en-US" sz="4800"/>
              <a:t>Quyết định danh mục hàng hoá (porfolio)</a:t>
            </a:r>
          </a:p>
        </p:txBody>
      </p:sp>
      <p:sp>
        <p:nvSpPr>
          <p:cNvPr id="6" name="Content Placeholder 5"/>
          <p:cNvSpPr>
            <a:spLocks noGrp="1"/>
          </p:cNvSpPr>
          <p:nvPr>
            <p:ph idx="1"/>
          </p:nvPr>
        </p:nvSpPr>
        <p:spPr/>
        <p:txBody>
          <a:bodyPr/>
          <a:lstStyle/>
          <a:p>
            <a:r>
              <a:rPr lang="en-US" sz="3600"/>
              <a:t>Khái niệm DM hàng hoá của nhà bán lẻ  </a:t>
            </a:r>
          </a:p>
        </p:txBody>
      </p:sp>
      <p:sp>
        <p:nvSpPr>
          <p:cNvPr id="7" name="Content Placeholder 6"/>
          <p:cNvSpPr>
            <a:spLocks noGrp="1"/>
          </p:cNvSpPr>
          <p:nvPr>
            <p:ph type="subTitle" idx="4294967295"/>
          </p:nvPr>
        </p:nvSpPr>
        <p:spPr>
          <a:xfrm>
            <a:off x="3314700" y="3429000"/>
            <a:ext cx="12344400" cy="5303043"/>
          </a:xfrm>
          <a:prstGeom prst="rect">
            <a:avLst/>
          </a:prstGeom>
        </p:spPr>
        <p:txBody>
          <a:bodyPr>
            <a:normAutofit/>
          </a:bodyPr>
          <a:lstStyle/>
          <a:p>
            <a:pPr>
              <a:lnSpc>
                <a:spcPct val="110000"/>
              </a:lnSpc>
            </a:pPr>
            <a:r>
              <a:rPr lang="en-US" sz="3000"/>
              <a:t>Là tập hợp các sản phẩm hàng hoá mà nhà bán lẻ kinh doanh, không bao gồm các dịch vụ bổ sung mà nhà bán lẻ cung ứng để gia tăng giá trị cho các khách hàng của mình.</a:t>
            </a:r>
          </a:p>
          <a:p>
            <a:pPr>
              <a:lnSpc>
                <a:spcPct val="110000"/>
              </a:lnSpc>
            </a:pPr>
            <a:r>
              <a:rPr lang="en-US" sz="3000"/>
              <a:t>Có nhiều kiểu danh mục sản phẩm, tuỳ thuộc vào kiểu nhà bán lẻ:</a:t>
            </a:r>
          </a:p>
          <a:p>
            <a:pPr lvl="1">
              <a:lnSpc>
                <a:spcPct val="110000"/>
              </a:lnSpc>
            </a:pPr>
            <a:r>
              <a:rPr lang="en-US" sz="3000"/>
              <a:t>Danh mục đa dạng hỗn hợp – từ nhiều nhà cung cấp đa dạng khác nhau</a:t>
            </a:r>
          </a:p>
          <a:p>
            <a:pPr lvl="1">
              <a:lnSpc>
                <a:spcPct val="110000"/>
              </a:lnSpc>
            </a:pPr>
            <a:r>
              <a:rPr lang="en-US" sz="3000"/>
              <a:t>DM theo dòng sản phẩm chuyên biệt, từ nhiều nhà cung cấp khác nhau</a:t>
            </a:r>
          </a:p>
          <a:p>
            <a:pPr lvl="1">
              <a:lnSpc>
                <a:spcPct val="110000"/>
              </a:lnSpc>
            </a:pPr>
            <a:r>
              <a:rPr lang="en-US" sz="3000"/>
              <a:t>DM theo dòng SP chuyên biệt của một nhà cung cấp</a:t>
            </a:r>
          </a:p>
          <a:p>
            <a:endParaRPr lang="en-US"/>
          </a:p>
        </p:txBody>
      </p:sp>
    </p:spTree>
    <p:extLst>
      <p:ext uri="{BB962C8B-B14F-4D97-AF65-F5344CB8AC3E}">
        <p14:creationId xmlns:p14="http://schemas.microsoft.com/office/powerpoint/2010/main" val="3800424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99729"/>
            <a:ext cx="12335256" cy="1396716"/>
          </a:xfrm>
        </p:spPr>
        <p:txBody>
          <a:bodyPr>
            <a:normAutofit/>
          </a:bodyPr>
          <a:lstStyle/>
          <a:p>
            <a:r>
              <a:rPr lang="en-US" sz="4800"/>
              <a:t>Quyết định danh mục hàng hoá (porfolio)</a:t>
            </a:r>
          </a:p>
        </p:txBody>
      </p:sp>
      <p:sp>
        <p:nvSpPr>
          <p:cNvPr id="3" name="Content Placeholder 2"/>
          <p:cNvSpPr>
            <a:spLocks noGrp="1"/>
          </p:cNvSpPr>
          <p:nvPr>
            <p:ph idx="1"/>
          </p:nvPr>
        </p:nvSpPr>
        <p:spPr>
          <a:xfrm>
            <a:off x="3081528" y="2536746"/>
            <a:ext cx="12573000" cy="7063740"/>
          </a:xfrm>
        </p:spPr>
        <p:txBody>
          <a:bodyPr/>
          <a:lstStyle/>
          <a:p>
            <a:r>
              <a:rPr lang="en-US" sz="3600"/>
              <a:t>Các quyết định liên quan đến DMHH của NBL</a:t>
            </a:r>
          </a:p>
        </p:txBody>
      </p:sp>
      <p:sp>
        <p:nvSpPr>
          <p:cNvPr id="4" name="Content Placeholder 3"/>
          <p:cNvSpPr>
            <a:spLocks noGrp="1"/>
          </p:cNvSpPr>
          <p:nvPr>
            <p:ph type="subTitle" idx="4294967295"/>
          </p:nvPr>
        </p:nvSpPr>
        <p:spPr>
          <a:xfrm>
            <a:off x="3195828" y="3550443"/>
            <a:ext cx="12006072" cy="5022057"/>
          </a:xfrm>
          <a:prstGeom prst="rect">
            <a:avLst/>
          </a:prstGeom>
        </p:spPr>
        <p:txBody>
          <a:bodyPr>
            <a:normAutofit/>
          </a:bodyPr>
          <a:lstStyle/>
          <a:p>
            <a:pPr>
              <a:buFont typeface="Arial" panose="020B0604020202020204" pitchFamily="34" charset="0"/>
              <a:buChar char="•"/>
            </a:pPr>
            <a:r>
              <a:rPr lang="en-US" sz="3000"/>
              <a:t> Quyết định về các chủng loại, mặt hàng và các sản phẩm/thương hiệu cụ thể trong danh mục</a:t>
            </a:r>
          </a:p>
          <a:p>
            <a:pPr>
              <a:buFont typeface="Arial" panose="020B0604020202020204" pitchFamily="34" charset="0"/>
              <a:buChar char="•"/>
            </a:pPr>
            <a:r>
              <a:rPr lang="en-US" sz="3000"/>
              <a:t> Quyết định về dòng/mặt hàng sản phẩm chủ đạo (SP dẫn, SP highlight)</a:t>
            </a:r>
          </a:p>
          <a:p>
            <a:pPr>
              <a:buFont typeface="Arial" panose="020B0604020202020204" pitchFamily="34" charset="0"/>
              <a:buChar char="•"/>
            </a:pPr>
            <a:r>
              <a:rPr lang="en-US" sz="3000"/>
              <a:t> Quyết định phát triển mặt hàng mới</a:t>
            </a:r>
          </a:p>
          <a:p>
            <a:pPr>
              <a:buFont typeface="Arial" panose="020B0604020202020204" pitchFamily="34" charset="0"/>
              <a:buChar char="•"/>
            </a:pPr>
            <a:r>
              <a:rPr lang="en-US" sz="3000"/>
              <a:t> Quyết định sản phẩm/thương hiệu riêng của nhà bán lẻ</a:t>
            </a:r>
          </a:p>
          <a:p>
            <a:pPr>
              <a:buFont typeface="Arial" panose="020B0604020202020204" pitchFamily="34" charset="0"/>
              <a:buChar char="•"/>
            </a:pPr>
            <a:r>
              <a:rPr lang="en-US" sz="3000"/>
              <a:t> Các quyết định khác: SP outlet, SP theo thời điểm…</a:t>
            </a:r>
          </a:p>
          <a:p>
            <a:pPr>
              <a:buFont typeface="Arial" panose="020B0604020202020204" pitchFamily="34" charset="0"/>
              <a:buChar char="•"/>
            </a:pPr>
            <a:endParaRPr lang="en-US" sz="2700"/>
          </a:p>
        </p:txBody>
      </p:sp>
    </p:spTree>
    <p:extLst>
      <p:ext uri="{BB962C8B-B14F-4D97-AF65-F5344CB8AC3E}">
        <p14:creationId xmlns:p14="http://schemas.microsoft.com/office/powerpoint/2010/main" val="1259982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00400" y="253074"/>
            <a:ext cx="12335256" cy="1690026"/>
          </a:xfrm>
        </p:spPr>
        <p:txBody>
          <a:bodyPr>
            <a:normAutofit/>
          </a:bodyPr>
          <a:lstStyle/>
          <a:p>
            <a:r>
              <a:rPr lang="en-US" sz="4800"/>
              <a:t>Quyết định danh mục hàng hoá (porfolio)</a:t>
            </a:r>
          </a:p>
        </p:txBody>
      </p:sp>
      <p:sp>
        <p:nvSpPr>
          <p:cNvPr id="3" name="Content Placeholder 2"/>
          <p:cNvSpPr>
            <a:spLocks noGrp="1"/>
          </p:cNvSpPr>
          <p:nvPr>
            <p:ph idx="1"/>
          </p:nvPr>
        </p:nvSpPr>
        <p:spPr/>
        <p:txBody>
          <a:bodyPr/>
          <a:lstStyle/>
          <a:p>
            <a:r>
              <a:rPr lang="en-US" sz="3600"/>
              <a:t>Quyết định về chủng loại và mặt hàng trong danh mục</a:t>
            </a:r>
          </a:p>
        </p:txBody>
      </p:sp>
      <p:sp>
        <p:nvSpPr>
          <p:cNvPr id="4" name="Content Placeholder 3"/>
          <p:cNvSpPr>
            <a:spLocks noGrp="1"/>
          </p:cNvSpPr>
          <p:nvPr>
            <p:ph type="subTitle" idx="4294967295"/>
          </p:nvPr>
        </p:nvSpPr>
        <p:spPr>
          <a:xfrm>
            <a:off x="3298032" y="3200400"/>
            <a:ext cx="11903868" cy="6057900"/>
          </a:xfrm>
          <a:prstGeom prst="rect">
            <a:avLst/>
          </a:prstGeom>
        </p:spPr>
        <p:txBody>
          <a:bodyPr>
            <a:normAutofit/>
          </a:bodyPr>
          <a:lstStyle/>
          <a:p>
            <a:pPr>
              <a:lnSpc>
                <a:spcPct val="120000"/>
              </a:lnSpc>
            </a:pPr>
            <a:r>
              <a:rPr lang="en-US"/>
              <a:t>Là quyết định về việc lựa chọn sẽ kinh doanh chủng loại, mặt hàng và nhãn hiệu cụ thể gì, mức độ đầu tư như thế nào…</a:t>
            </a:r>
          </a:p>
          <a:p>
            <a:pPr>
              <a:lnSpc>
                <a:spcPct val="120000"/>
              </a:lnSpc>
            </a:pPr>
            <a:r>
              <a:rPr lang="en-US"/>
              <a:t>Các bước:</a:t>
            </a:r>
          </a:p>
          <a:p>
            <a:pPr lvl="1">
              <a:lnSpc>
                <a:spcPct val="120000"/>
              </a:lnSpc>
            </a:pPr>
            <a:r>
              <a:rPr lang="en-US" sz="3000"/>
              <a:t>Quyết định về chủng loại mặt hàng</a:t>
            </a:r>
          </a:p>
          <a:p>
            <a:pPr lvl="1">
              <a:lnSpc>
                <a:spcPct val="120000"/>
              </a:lnSpc>
            </a:pPr>
            <a:r>
              <a:rPr lang="en-US" sz="3000"/>
              <a:t>Quyết định về mặt hàng trong chủng loại</a:t>
            </a:r>
          </a:p>
          <a:p>
            <a:pPr lvl="1">
              <a:lnSpc>
                <a:spcPct val="120000"/>
              </a:lnSpc>
            </a:pPr>
            <a:r>
              <a:rPr lang="en-US" sz="3000"/>
              <a:t>Quyết định về thuộc tính hoặc cấp độ chất lượng các mặt hàng </a:t>
            </a:r>
          </a:p>
          <a:p>
            <a:pPr lvl="1">
              <a:lnSpc>
                <a:spcPct val="120000"/>
              </a:lnSpc>
            </a:pPr>
            <a:r>
              <a:rPr lang="en-US" sz="3000"/>
              <a:t>Quyết định về nhãn hiệu cụ thể</a:t>
            </a:r>
          </a:p>
          <a:p>
            <a:pPr lvl="1">
              <a:lnSpc>
                <a:spcPct val="120000"/>
              </a:lnSpc>
            </a:pPr>
            <a:r>
              <a:rPr lang="en-US" sz="3000"/>
              <a:t>Quyết định về thời gian bán và cửa hàng bán</a:t>
            </a:r>
          </a:p>
          <a:p>
            <a:pPr>
              <a:lnSpc>
                <a:spcPct val="120000"/>
              </a:lnSpc>
            </a:pPr>
            <a:endParaRPr lang="en-US"/>
          </a:p>
        </p:txBody>
      </p:sp>
    </p:spTree>
    <p:extLst>
      <p:ext uri="{BB962C8B-B14F-4D97-AF65-F5344CB8AC3E}">
        <p14:creationId xmlns:p14="http://schemas.microsoft.com/office/powerpoint/2010/main" val="3649450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a:t>Phương pháp sử dụng trong việc ra quyết định về chủng  loại SP:  </a:t>
            </a:r>
            <a:br>
              <a:rPr lang="en-US" sz="3000"/>
            </a:br>
            <a:r>
              <a:rPr lang="en-US" sz="3000"/>
              <a:t>(i). Ma trận BCG</a:t>
            </a:r>
          </a:p>
        </p:txBody>
      </p:sp>
      <p:pic>
        <p:nvPicPr>
          <p:cNvPr id="4" name="Picture 3"/>
          <p:cNvPicPr>
            <a:picLocks noChangeAspect="1"/>
          </p:cNvPicPr>
          <p:nvPr/>
        </p:nvPicPr>
        <p:blipFill>
          <a:blip r:embed="rId3"/>
          <a:stretch>
            <a:fillRect/>
          </a:stretch>
        </p:blipFill>
        <p:spPr>
          <a:xfrm>
            <a:off x="3886200" y="3500144"/>
            <a:ext cx="10577127" cy="5529557"/>
          </a:xfrm>
          <a:prstGeom prst="rect">
            <a:avLst/>
          </a:prstGeom>
        </p:spPr>
      </p:pic>
      <p:sp>
        <p:nvSpPr>
          <p:cNvPr id="3" name="TextBox 2">
            <a:extLst>
              <a:ext uri="{FF2B5EF4-FFF2-40B4-BE49-F238E27FC236}">
                <a16:creationId xmlns:a16="http://schemas.microsoft.com/office/drawing/2014/main" id="{30F83352-4995-104E-9A8C-B92691F03464}"/>
              </a:ext>
            </a:extLst>
          </p:cNvPr>
          <p:cNvSpPr txBox="1"/>
          <p:nvPr/>
        </p:nvSpPr>
        <p:spPr>
          <a:xfrm>
            <a:off x="3086102" y="1751152"/>
            <a:ext cx="12915900" cy="577081"/>
          </a:xfrm>
          <a:prstGeom prst="rect">
            <a:avLst/>
          </a:prstGeom>
          <a:solidFill>
            <a:schemeClr val="bg1"/>
          </a:solidFill>
        </p:spPr>
        <p:txBody>
          <a:bodyPr wrap="square" rtlCol="0" anchor="ctr">
            <a:spAutoFit/>
          </a:bodyPr>
          <a:lstStyle/>
          <a:p>
            <a:r>
              <a:rPr lang="en-US" sz="3150">
                <a:latin typeface="Arial" panose="020B0604020202020204" pitchFamily="34" charset="0"/>
                <a:cs typeface="Arial" panose="020B0604020202020204" pitchFamily="34" charset="0"/>
              </a:rPr>
              <a:t>Một số phương pháp xác định: Ma trận BCG, Ma trận McKinsey GE…</a:t>
            </a:r>
          </a:p>
        </p:txBody>
      </p:sp>
    </p:spTree>
    <p:extLst>
      <p:ext uri="{BB962C8B-B14F-4D97-AF65-F5344CB8AC3E}">
        <p14:creationId xmlns:p14="http://schemas.microsoft.com/office/powerpoint/2010/main" val="2603467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a:t>Phương pháp sử dụng trong việc ra quyết định về chủng loại SP: </a:t>
            </a:r>
            <a:br>
              <a:rPr lang="en-US" sz="3000"/>
            </a:br>
            <a:r>
              <a:rPr lang="en-US" sz="3000"/>
              <a:t>(ii). Ma trận Mc Kinsey</a:t>
            </a:r>
          </a:p>
        </p:txBody>
      </p:sp>
      <p:pic>
        <p:nvPicPr>
          <p:cNvPr id="4" name="Picture 3"/>
          <p:cNvPicPr>
            <a:picLocks noChangeAspect="1"/>
          </p:cNvPicPr>
          <p:nvPr/>
        </p:nvPicPr>
        <p:blipFill>
          <a:blip r:embed="rId3"/>
          <a:stretch>
            <a:fillRect/>
          </a:stretch>
        </p:blipFill>
        <p:spPr>
          <a:xfrm>
            <a:off x="3644759" y="2971801"/>
            <a:ext cx="11278119" cy="5629112"/>
          </a:xfrm>
          <a:prstGeom prst="rect">
            <a:avLst/>
          </a:prstGeom>
        </p:spPr>
      </p:pic>
    </p:spTree>
    <p:extLst>
      <p:ext uri="{BB962C8B-B14F-4D97-AF65-F5344CB8AC3E}">
        <p14:creationId xmlns:p14="http://schemas.microsoft.com/office/powerpoint/2010/main" val="3805478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21E3-D48C-5540-A751-E31397D11464}"/>
              </a:ext>
            </a:extLst>
          </p:cNvPr>
          <p:cNvSpPr>
            <a:spLocks noGrp="1"/>
          </p:cNvSpPr>
          <p:nvPr>
            <p:ph type="title"/>
          </p:nvPr>
        </p:nvSpPr>
        <p:spPr>
          <a:xfrm>
            <a:off x="3200400" y="253074"/>
            <a:ext cx="12573000" cy="1690026"/>
          </a:xfrm>
        </p:spPr>
        <p:txBody>
          <a:bodyPr>
            <a:noAutofit/>
          </a:bodyPr>
          <a:lstStyle/>
          <a:p>
            <a:pPr>
              <a:lnSpc>
                <a:spcPct val="100000"/>
              </a:lnSpc>
            </a:pPr>
            <a:r>
              <a:rPr lang="en-US" sz="4200"/>
              <a:t>Quyết định về chủng loại và mặt hàng trong DMSP</a:t>
            </a:r>
          </a:p>
        </p:txBody>
      </p:sp>
      <p:sp>
        <p:nvSpPr>
          <p:cNvPr id="3" name="Content Placeholder 2"/>
          <p:cNvSpPr>
            <a:spLocks noGrp="1"/>
          </p:cNvSpPr>
          <p:nvPr>
            <p:ph idx="1"/>
          </p:nvPr>
        </p:nvSpPr>
        <p:spPr/>
        <p:txBody>
          <a:bodyPr/>
          <a:lstStyle/>
          <a:p>
            <a:r>
              <a:rPr lang="en-US" sz="3600"/>
              <a:t>Các căn cứ ra QĐ lựa chọn và quản trị DMSP</a:t>
            </a:r>
          </a:p>
        </p:txBody>
      </p:sp>
      <p:sp>
        <p:nvSpPr>
          <p:cNvPr id="4" name="Content Placeholder 3"/>
          <p:cNvSpPr>
            <a:spLocks noGrp="1"/>
          </p:cNvSpPr>
          <p:nvPr>
            <p:ph idx="4294967295"/>
          </p:nvPr>
        </p:nvSpPr>
        <p:spPr>
          <a:xfrm>
            <a:off x="3200400" y="3086100"/>
            <a:ext cx="12361068" cy="6582300"/>
          </a:xfrm>
          <a:prstGeom prst="rect">
            <a:avLst/>
          </a:prstGeom>
        </p:spPr>
        <p:txBody>
          <a:bodyPr>
            <a:normAutofit/>
          </a:bodyPr>
          <a:lstStyle/>
          <a:p>
            <a:pPr>
              <a:spcBef>
                <a:spcPts val="675"/>
              </a:spcBef>
              <a:spcAft>
                <a:spcPts val="675"/>
              </a:spcAft>
            </a:pPr>
            <a:r>
              <a:rPr lang="en-US" sz="3000"/>
              <a:t> Chiến lược kinh doanh và marketing của cửa hàng (ngành hàng, kiểu cửa hàng, vị trí cụ thể của cửa hàng, định vị thương hiệu và cửa hàng bán lẻ, cạnh tranh)</a:t>
            </a:r>
          </a:p>
          <a:p>
            <a:pPr>
              <a:spcBef>
                <a:spcPts val="675"/>
              </a:spcBef>
              <a:spcAft>
                <a:spcPts val="675"/>
              </a:spcAft>
            </a:pPr>
            <a:r>
              <a:rPr lang="en-US" sz="3000"/>
              <a:t> Nhu cầu và hành vi mua của KHMT (SP lựa chọn, SP quan tâm so sánh, giỏ hàng, sự quan tâm đối với mức độ đầy đủ của DMSP…)</a:t>
            </a:r>
          </a:p>
          <a:p>
            <a:pPr>
              <a:spcBef>
                <a:spcPts val="675"/>
              </a:spcBef>
              <a:spcAft>
                <a:spcPts val="675"/>
              </a:spcAft>
            </a:pPr>
            <a:r>
              <a:rPr lang="en-US" sz="3000"/>
              <a:t> Tiềm năng tăng trưởng và tỷ trọng đóng góp trong tổng doanh thu/lợi nhuận của  mặt hàng</a:t>
            </a:r>
          </a:p>
          <a:p>
            <a:pPr>
              <a:spcBef>
                <a:spcPts val="675"/>
              </a:spcBef>
              <a:spcAft>
                <a:spcPts val="675"/>
              </a:spcAft>
            </a:pPr>
            <a:r>
              <a:rPr lang="en-US" sz="3000"/>
              <a:t> Sự sẵn có, giá mua vào các mặt hàng và quan hệ với nhà cung cấp</a:t>
            </a:r>
          </a:p>
          <a:p>
            <a:pPr>
              <a:spcBef>
                <a:spcPts val="675"/>
              </a:spcBef>
              <a:spcAft>
                <a:spcPts val="675"/>
              </a:spcAft>
            </a:pPr>
            <a:r>
              <a:rPr lang="en-US" sz="3000"/>
              <a:t> Sự tương hợp với các yếu tố marketing mix (địa điểm, không gian, bày hàng…)</a:t>
            </a:r>
          </a:p>
          <a:p>
            <a:pPr>
              <a:spcBef>
                <a:spcPts val="675"/>
              </a:spcBef>
              <a:spcAft>
                <a:spcPts val="675"/>
              </a:spcAft>
            </a:pPr>
            <a:r>
              <a:rPr lang="en-US" sz="3000"/>
              <a:t> Các yếu tố khác: môi trường kinh doanh, chính sách và thể chế, văn hoá xã hội, cạnh tranh…</a:t>
            </a:r>
          </a:p>
          <a:p>
            <a:pPr>
              <a:spcBef>
                <a:spcPts val="675"/>
              </a:spcBef>
              <a:spcAft>
                <a:spcPts val="675"/>
              </a:spcAft>
            </a:pPr>
            <a:endParaRPr lang="en-US" sz="2700"/>
          </a:p>
        </p:txBody>
      </p:sp>
      <p:sp>
        <p:nvSpPr>
          <p:cNvPr id="7" name="Title 1"/>
          <p:cNvSpPr txBox="1">
            <a:spLocks/>
          </p:cNvSpPr>
          <p:nvPr/>
        </p:nvSpPr>
        <p:spPr>
          <a:xfrm>
            <a:off x="2457450" y="1457325"/>
            <a:ext cx="13716000" cy="1326699"/>
          </a:xfrm>
          <a:prstGeom prst="rect">
            <a:avLst/>
          </a:prstGeom>
        </p:spPr>
        <p:txBody>
          <a:bodyPr anchor="ctr"/>
          <a:lstStyle>
            <a:lvl1pPr algn="l" defTabSz="1219144" rtl="0" eaLnBrk="1" latinLnBrk="1" hangingPunct="1">
              <a:spcBef>
                <a:spcPct val="0"/>
              </a:spcBef>
              <a:buNone/>
              <a:defRPr sz="3733" b="1" i="1" kern="1200">
                <a:solidFill>
                  <a:schemeClr val="tx1">
                    <a:lumMod val="75000"/>
                    <a:lumOff val="25000"/>
                  </a:schemeClr>
                </a:solidFill>
                <a:latin typeface="Arial" pitchFamily="34" charset="0"/>
                <a:ea typeface="+mj-ea"/>
                <a:cs typeface="Arial" pitchFamily="34" charset="0"/>
              </a:defRPr>
            </a:lvl1pPr>
          </a:lstStyle>
          <a:p>
            <a:endParaRPr lang="en-US" sz="4200"/>
          </a:p>
        </p:txBody>
      </p:sp>
    </p:spTree>
    <p:extLst>
      <p:ext uri="{BB962C8B-B14F-4D97-AF65-F5344CB8AC3E}">
        <p14:creationId xmlns:p14="http://schemas.microsoft.com/office/powerpoint/2010/main" val="3343211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00400" y="170921"/>
            <a:ext cx="12573000" cy="1690026"/>
          </a:xfrm>
        </p:spPr>
        <p:txBody>
          <a:bodyPr>
            <a:normAutofit/>
          </a:bodyPr>
          <a:lstStyle/>
          <a:p>
            <a:r>
              <a:rPr lang="en-US" sz="4200"/>
              <a:t>Quyết định về chủng loại và mặt hàng trong DMSP</a:t>
            </a:r>
          </a:p>
        </p:txBody>
      </p:sp>
      <p:sp>
        <p:nvSpPr>
          <p:cNvPr id="5" name="Content Placeholder 4"/>
          <p:cNvSpPr>
            <a:spLocks noGrp="1"/>
          </p:cNvSpPr>
          <p:nvPr>
            <p:ph idx="1"/>
          </p:nvPr>
        </p:nvSpPr>
        <p:spPr>
          <a:xfrm>
            <a:off x="3200400" y="2286000"/>
            <a:ext cx="12801600" cy="7063740"/>
          </a:xfrm>
        </p:spPr>
        <p:txBody>
          <a:bodyPr/>
          <a:lstStyle/>
          <a:p>
            <a:pPr>
              <a:lnSpc>
                <a:spcPct val="100000"/>
              </a:lnSpc>
            </a:pPr>
            <a:r>
              <a:rPr lang="en-US" sz="3600"/>
              <a:t>Chọn mặt hàng chủ đạo (SP “dẫn”, SP highlight, SP thống trị)</a:t>
            </a:r>
          </a:p>
          <a:p>
            <a:pPr>
              <a:lnSpc>
                <a:spcPct val="100000"/>
              </a:lnSpc>
            </a:pPr>
            <a:r>
              <a:rPr lang="en-US" sz="3600"/>
              <a:t>QĐ phát triển SP/mặt hàng mới </a:t>
            </a:r>
          </a:p>
          <a:p>
            <a:pPr>
              <a:lnSpc>
                <a:spcPct val="100000"/>
              </a:lnSpc>
            </a:pPr>
            <a:r>
              <a:rPr lang="en-US" sz="3600"/>
              <a:t>QĐ về SP mang thương hiệu riêng của NBL</a:t>
            </a:r>
          </a:p>
          <a:p>
            <a:pPr>
              <a:lnSpc>
                <a:spcPct val="100000"/>
              </a:lnSpc>
            </a:pPr>
            <a:r>
              <a:rPr lang="en-US" sz="3600"/>
              <a:t>Các quyết định khác: </a:t>
            </a:r>
          </a:p>
          <a:p>
            <a:pPr lvl="1">
              <a:lnSpc>
                <a:spcPct val="100000"/>
              </a:lnSpc>
              <a:buFont typeface="Arial" panose="020B0604020202020204" pitchFamily="34" charset="0"/>
              <a:buChar char="•"/>
            </a:pPr>
            <a:r>
              <a:rPr lang="en-US"/>
              <a:t>SP theo thời điểm/thời vụ: Lễ Tết, các sự kiện đặc biệt</a:t>
            </a:r>
          </a:p>
          <a:p>
            <a:pPr lvl="1">
              <a:lnSpc>
                <a:spcPct val="100000"/>
              </a:lnSpc>
              <a:buFont typeface="Arial" panose="020B0604020202020204" pitchFamily="34" charset="0"/>
              <a:buChar char="•"/>
            </a:pPr>
            <a:r>
              <a:rPr lang="en-US"/>
              <a:t>SP outlet</a:t>
            </a:r>
          </a:p>
          <a:p>
            <a:endParaRPr lang="en-US" sz="3000"/>
          </a:p>
          <a:p>
            <a:endParaRPr lang="en-US" sz="3000"/>
          </a:p>
          <a:p>
            <a:endParaRPr lang="en-US" sz="3150"/>
          </a:p>
        </p:txBody>
      </p:sp>
    </p:spTree>
    <p:extLst>
      <p:ext uri="{BB962C8B-B14F-4D97-AF65-F5344CB8AC3E}">
        <p14:creationId xmlns:p14="http://schemas.microsoft.com/office/powerpoint/2010/main" val="781552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178752" y="2120913"/>
            <a:ext cx="12594648" cy="7251687"/>
          </a:xfrm>
          <a:prstGeom prst="rect">
            <a:avLst/>
          </a:prstGeom>
        </p:spPr>
        <p:txBody>
          <a:bodyPr>
            <a:normAutofit lnSpcReduction="10000"/>
          </a:bodyPr>
          <a:lstStyle/>
          <a:p>
            <a:pPr>
              <a:lnSpc>
                <a:spcPct val="110000"/>
              </a:lnSpc>
            </a:pPr>
            <a:r>
              <a:rPr lang="en-US" sz="3000"/>
              <a:t>Là sự chuẩn bị cho hàng hoá sẵn sàng trên kệ, với số lượng đủ lớn và phù hợp, vào đúng thời điểm cần thiết và với mức chi phí phù hợp </a:t>
            </a:r>
          </a:p>
          <a:p>
            <a:pPr>
              <a:lnSpc>
                <a:spcPct val="110000"/>
              </a:lnSpc>
            </a:pPr>
            <a:r>
              <a:rPr lang="en-US" sz="3000"/>
              <a:t>Các hoạt động hậu cần và đảm bảo nguồn hàng:</a:t>
            </a:r>
          </a:p>
          <a:p>
            <a:pPr lvl="1">
              <a:lnSpc>
                <a:spcPct val="110000"/>
              </a:lnSpc>
            </a:pPr>
            <a:r>
              <a:rPr lang="en-US"/>
              <a:t>Lựa chọn nhà cung ứng và làm việc với nhà cung ứng</a:t>
            </a:r>
          </a:p>
          <a:p>
            <a:pPr lvl="1">
              <a:lnSpc>
                <a:spcPct val="110000"/>
              </a:lnSpc>
            </a:pPr>
            <a:r>
              <a:rPr lang="en-US"/>
              <a:t>Tính toán số lượng lưu kho tối ưu </a:t>
            </a:r>
          </a:p>
          <a:p>
            <a:pPr lvl="1">
              <a:lnSpc>
                <a:spcPct val="110000"/>
              </a:lnSpc>
            </a:pPr>
            <a:r>
              <a:rPr lang="en-US"/>
              <a:t>Tính toán số lượng đặt hàng của từng mặt hàng</a:t>
            </a:r>
          </a:p>
          <a:p>
            <a:pPr lvl="1">
              <a:lnSpc>
                <a:spcPct val="110000"/>
              </a:lnSpc>
            </a:pPr>
            <a:r>
              <a:rPr lang="en-US"/>
              <a:t>Tính toán quy mô đơn hàng tối ưu và chi phí vận chuyển </a:t>
            </a:r>
          </a:p>
          <a:p>
            <a:pPr lvl="1">
              <a:lnSpc>
                <a:spcPct val="110000"/>
              </a:lnSpc>
            </a:pPr>
            <a:r>
              <a:rPr lang="en-US"/>
              <a:t>Tính toán thời điểm đặt hàng</a:t>
            </a:r>
          </a:p>
          <a:p>
            <a:pPr lvl="1">
              <a:lnSpc>
                <a:spcPct val="110000"/>
              </a:lnSpc>
            </a:pPr>
            <a:r>
              <a:rPr lang="en-US"/>
              <a:t>Quyết định về thời gian, phương thức, địa điểm và kế hoạch giao hàng phù hợp</a:t>
            </a:r>
          </a:p>
          <a:p>
            <a:pPr lvl="1">
              <a:lnSpc>
                <a:spcPct val="110000"/>
              </a:lnSpc>
            </a:pPr>
            <a:r>
              <a:rPr lang="en-US"/>
              <a:t>Theo dõi tiến trình giao nhận, thanh toán</a:t>
            </a:r>
          </a:p>
          <a:p>
            <a:pPr lvl="1">
              <a:lnSpc>
                <a:spcPct val="110000"/>
              </a:lnSpc>
            </a:pPr>
            <a:r>
              <a:rPr lang="en-US"/>
              <a:t>Chuẩn bị nhận hàng, nhập kho, phân loại hàng hoá, dán tem nhãn và đưa lên quầy kệ</a:t>
            </a:r>
          </a:p>
          <a:p>
            <a:pPr lvl="1">
              <a:lnSpc>
                <a:spcPct val="110000"/>
              </a:lnSpc>
            </a:pPr>
            <a:r>
              <a:rPr lang="en-US"/>
              <a:t>Xử lý các vấn đề phát sinh: thừa, thiếu, nhầm, sai, hỏng…</a:t>
            </a:r>
          </a:p>
          <a:p>
            <a:pPr lvl="1">
              <a:lnSpc>
                <a:spcPct val="110000"/>
              </a:lnSpc>
            </a:pPr>
            <a:r>
              <a:rPr lang="en-US"/>
              <a:t>Quản lý tồn kho: mất trộm, hỏng, hao hụt tự nhiên…</a:t>
            </a:r>
          </a:p>
        </p:txBody>
      </p:sp>
      <p:sp>
        <p:nvSpPr>
          <p:cNvPr id="6" name="Title 5">
            <a:extLst>
              <a:ext uri="{FF2B5EF4-FFF2-40B4-BE49-F238E27FC236}">
                <a16:creationId xmlns:a16="http://schemas.microsoft.com/office/drawing/2014/main" id="{7CE2D8B6-E28C-074C-8D1E-4C540556E7F8}"/>
              </a:ext>
            </a:extLst>
          </p:cNvPr>
          <p:cNvSpPr>
            <a:spLocks noGrp="1"/>
          </p:cNvSpPr>
          <p:nvPr>
            <p:ph type="title"/>
          </p:nvPr>
        </p:nvSpPr>
        <p:spPr>
          <a:xfrm>
            <a:off x="3200400" y="253074"/>
            <a:ext cx="12801600" cy="1690026"/>
          </a:xfrm>
        </p:spPr>
        <p:txBody>
          <a:bodyPr>
            <a:normAutofit/>
          </a:bodyPr>
          <a:lstStyle/>
          <a:p>
            <a:r>
              <a:rPr lang="en-US" sz="4200"/>
              <a:t>Quản lý hoạt động hậu cần và đảm bảo nguồn hàng</a:t>
            </a:r>
          </a:p>
        </p:txBody>
      </p:sp>
    </p:spTree>
    <p:extLst>
      <p:ext uri="{BB962C8B-B14F-4D97-AF65-F5344CB8AC3E}">
        <p14:creationId xmlns:p14="http://schemas.microsoft.com/office/powerpoint/2010/main" val="431529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342901"/>
            <a:ext cx="12335256" cy="1269743"/>
          </a:xfrm>
        </p:spPr>
        <p:txBody>
          <a:bodyPr>
            <a:normAutofit/>
          </a:bodyPr>
          <a:lstStyle/>
          <a:p>
            <a:r>
              <a:rPr lang="en-US"/>
              <a:t>Định giá trong bán lẻ</a:t>
            </a:r>
          </a:p>
        </p:txBody>
      </p:sp>
      <p:sp>
        <p:nvSpPr>
          <p:cNvPr id="6" name="Content Placeholder 5"/>
          <p:cNvSpPr>
            <a:spLocks noGrp="1"/>
          </p:cNvSpPr>
          <p:nvPr>
            <p:ph idx="4294967295"/>
          </p:nvPr>
        </p:nvSpPr>
        <p:spPr>
          <a:xfrm>
            <a:off x="3200400" y="2514600"/>
            <a:ext cx="12744450" cy="6629400"/>
          </a:xfrm>
        </p:spPr>
        <p:txBody>
          <a:bodyPr>
            <a:normAutofit/>
          </a:bodyPr>
          <a:lstStyle/>
          <a:p>
            <a:pPr marL="576858" lvl="2" indent="-451844">
              <a:lnSpc>
                <a:spcPct val="130000"/>
              </a:lnSpc>
            </a:pPr>
            <a:r>
              <a:rPr lang="en-US" sz="3600"/>
              <a:t>Tầm quan trọng của định giá bán lẻ</a:t>
            </a:r>
            <a:endParaRPr lang="en-US" sz="1500"/>
          </a:p>
          <a:p>
            <a:pPr marL="576858" lvl="2" indent="-451844">
              <a:lnSpc>
                <a:spcPct val="130000"/>
              </a:lnSpc>
            </a:pPr>
            <a:r>
              <a:rPr lang="en-US" sz="3600"/>
              <a:t>Các yếu tố ảnh hưởng đến định giá bán lẻ</a:t>
            </a:r>
            <a:endParaRPr lang="en-US" sz="1500"/>
          </a:p>
          <a:p>
            <a:pPr marL="576858" lvl="2" indent="-451844">
              <a:lnSpc>
                <a:spcPct val="130000"/>
              </a:lnSpc>
            </a:pPr>
            <a:r>
              <a:rPr lang="en-US" sz="3600"/>
              <a:t>Một số chiến thuật định giá điển hình trong KD bán lẻ</a:t>
            </a:r>
            <a:endParaRPr lang="en-US" sz="1500"/>
          </a:p>
          <a:p>
            <a:pPr marL="576858" lvl="2" indent="-451844">
              <a:lnSpc>
                <a:spcPct val="130000"/>
              </a:lnSpc>
            </a:pPr>
            <a:r>
              <a:rPr lang="en-US" sz="3600"/>
              <a:t>Các phương pháp và kỹ thuật định giá của NBL:</a:t>
            </a:r>
          </a:p>
          <a:p>
            <a:pPr marL="967979" lvl="4" indent="-451844">
              <a:lnSpc>
                <a:spcPct val="130000"/>
              </a:lnSpc>
              <a:buFont typeface="Wingdings" charset="2"/>
              <a:buChar char="Ø"/>
            </a:pPr>
            <a:r>
              <a:rPr lang="en-US" sz="3000">
                <a:latin typeface="Arial" charset="0"/>
                <a:ea typeface="Arial" charset="0"/>
                <a:cs typeface="Arial" charset="0"/>
              </a:rPr>
              <a:t>Dựa vào chi phí</a:t>
            </a:r>
          </a:p>
          <a:p>
            <a:pPr marL="967979" lvl="4" indent="-451844">
              <a:lnSpc>
                <a:spcPct val="130000"/>
              </a:lnSpc>
              <a:buFont typeface="Wingdings" charset="2"/>
              <a:buChar char="Ø"/>
            </a:pPr>
            <a:r>
              <a:rPr lang="en-US" sz="3000">
                <a:latin typeface="Arial" charset="0"/>
                <a:ea typeface="Arial" charset="0"/>
                <a:cs typeface="Arial" charset="0"/>
              </a:rPr>
              <a:t>Dựa vào khách hàng</a:t>
            </a:r>
          </a:p>
          <a:p>
            <a:pPr marL="967979" lvl="4" indent="-451844">
              <a:lnSpc>
                <a:spcPct val="130000"/>
              </a:lnSpc>
              <a:buFont typeface="Wingdings" charset="2"/>
              <a:buChar char="Ø"/>
            </a:pPr>
            <a:r>
              <a:rPr lang="en-US" sz="3000">
                <a:latin typeface="Arial" charset="0"/>
                <a:ea typeface="Arial" charset="0"/>
                <a:cs typeface="Arial" charset="0"/>
              </a:rPr>
              <a:t>Dựa vào cạnh tranh</a:t>
            </a:r>
          </a:p>
          <a:p>
            <a:pPr marL="967979" lvl="4" indent="-451844">
              <a:lnSpc>
                <a:spcPct val="130000"/>
              </a:lnSpc>
              <a:buFont typeface="Wingdings" charset="2"/>
              <a:buChar char="Ø"/>
            </a:pPr>
            <a:r>
              <a:rPr lang="en-US" sz="3000">
                <a:latin typeface="Arial" charset="0"/>
                <a:ea typeface="Arial" charset="0"/>
                <a:cs typeface="Arial" charset="0"/>
              </a:rPr>
              <a:t>Giảm giá và điều chỉnh giá</a:t>
            </a:r>
          </a:p>
          <a:p>
            <a:pPr>
              <a:lnSpc>
                <a:spcPct val="130000"/>
              </a:lnSpc>
            </a:pPr>
            <a:endParaRPr lang="en-US" sz="2700">
              <a:latin typeface="Arial" charset="0"/>
              <a:ea typeface="Arial" charset="0"/>
              <a:cs typeface="Arial" charset="0"/>
            </a:endParaRPr>
          </a:p>
        </p:txBody>
      </p:sp>
    </p:spTree>
    <p:extLst>
      <p:ext uri="{BB962C8B-B14F-4D97-AF65-F5344CB8AC3E}">
        <p14:creationId xmlns:p14="http://schemas.microsoft.com/office/powerpoint/2010/main" val="255224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descr="Large confetti"/>
          <p:cNvSpPr>
            <a:spLocks noGrp="1"/>
          </p:cNvSpPr>
          <p:nvPr>
            <p:ph type="title"/>
          </p:nvPr>
        </p:nvSpPr>
        <p:spPr/>
        <p:txBody>
          <a:bodyPr>
            <a:normAutofit/>
          </a:bodyPr>
          <a:lstStyle/>
          <a:p>
            <a:r>
              <a:rPr lang="en-US" sz="4800" dirty="0" err="1">
                <a:latin typeface="Times Neue Roman" panose="020B0604020202020204" charset="0"/>
              </a:rPr>
              <a:t>Nhiệm</a:t>
            </a:r>
            <a:r>
              <a:rPr lang="en-US" sz="4800" dirty="0">
                <a:latin typeface="Times Neue Roman" panose="020B0604020202020204" charset="0"/>
              </a:rPr>
              <a:t> </a:t>
            </a:r>
            <a:r>
              <a:rPr lang="en-US" sz="4800" dirty="0" err="1">
                <a:latin typeface="Times Neue Roman" panose="020B0604020202020204" charset="0"/>
              </a:rPr>
              <a:t>vụ</a:t>
            </a:r>
            <a:r>
              <a:rPr lang="en-US" sz="4800" dirty="0">
                <a:latin typeface="Times Neue Roman" panose="020B0604020202020204" charset="0"/>
              </a:rPr>
              <a:t> </a:t>
            </a:r>
            <a:r>
              <a:rPr lang="en-US" sz="4800" dirty="0" err="1">
                <a:latin typeface="Times Neue Roman" panose="020B0604020202020204" charset="0"/>
              </a:rPr>
              <a:t>của</a:t>
            </a:r>
            <a:r>
              <a:rPr lang="en-US" sz="4800" dirty="0">
                <a:latin typeface="Times Neue Roman" panose="020B0604020202020204" charset="0"/>
              </a:rPr>
              <a:t> </a:t>
            </a:r>
            <a:r>
              <a:rPr lang="en-US" sz="4800" dirty="0" err="1">
                <a:latin typeface="Times Neue Roman" panose="020B0604020202020204" charset="0"/>
              </a:rPr>
              <a:t>sinh</a:t>
            </a:r>
            <a:r>
              <a:rPr lang="en-US" sz="4800" dirty="0">
                <a:latin typeface="Times Neue Roman" panose="020B0604020202020204" charset="0"/>
              </a:rPr>
              <a:t> </a:t>
            </a:r>
            <a:r>
              <a:rPr lang="en-US" sz="4800" dirty="0" err="1">
                <a:latin typeface="Times Neue Roman" panose="020B0604020202020204" charset="0"/>
              </a:rPr>
              <a:t>viên</a:t>
            </a:r>
            <a:endParaRPr lang="en-US" sz="4800" dirty="0">
              <a:latin typeface="Times Neue Roman" panose="020B0604020202020204" charset="0"/>
            </a:endParaRPr>
          </a:p>
        </p:txBody>
      </p:sp>
      <p:sp>
        <p:nvSpPr>
          <p:cNvPr id="7172" name="Rectangle 5"/>
          <p:cNvSpPr>
            <a:spLocks noGrp="1" noChangeArrowheads="1"/>
          </p:cNvSpPr>
          <p:nvPr>
            <p:ph idx="1"/>
          </p:nvPr>
        </p:nvSpPr>
        <p:spPr>
          <a:xfrm>
            <a:off x="3086100" y="2171701"/>
            <a:ext cx="12487275" cy="7063742"/>
          </a:xfrm>
        </p:spPr>
        <p:txBody>
          <a:bodyPr>
            <a:normAutofit/>
          </a:bodyPr>
          <a:lstStyle/>
          <a:p>
            <a:pPr>
              <a:lnSpc>
                <a:spcPct val="100000"/>
              </a:lnSpc>
              <a:buFont typeface="Wingdings" pitchFamily="2" charset="2"/>
              <a:buChar char="§"/>
            </a:pPr>
            <a:r>
              <a:rPr lang="en-US" sz="3600" dirty="0" err="1">
                <a:latin typeface="Times Neue Roman" panose="020B0604020202020204" charset="0"/>
              </a:rPr>
              <a:t> Tham</a:t>
            </a:r>
            <a:r>
              <a:rPr lang="en-US" sz="3600" dirty="0">
                <a:latin typeface="Times Neue Roman" panose="020B0604020202020204" charset="0"/>
              </a:rPr>
              <a:t> </a:t>
            </a:r>
            <a:r>
              <a:rPr lang="en-US" sz="3600" dirty="0" err="1">
                <a:latin typeface="Times Neue Roman" panose="020B0604020202020204" charset="0"/>
              </a:rPr>
              <a:t>gia</a:t>
            </a:r>
            <a:r>
              <a:rPr lang="en-US" sz="3600" dirty="0">
                <a:latin typeface="Times Neue Roman" panose="020B0604020202020204" charset="0"/>
              </a:rPr>
              <a:t> </a:t>
            </a:r>
            <a:r>
              <a:rPr lang="en-US" sz="3600" dirty="0" err="1">
                <a:latin typeface="Times Neue Roman" panose="020B0604020202020204" charset="0"/>
              </a:rPr>
              <a:t>vào</a:t>
            </a:r>
            <a:r>
              <a:rPr lang="en-US" sz="3600" dirty="0">
                <a:latin typeface="Times Neue Roman" panose="020B0604020202020204" charset="0"/>
              </a:rPr>
              <a:t> </a:t>
            </a: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buổi</a:t>
            </a:r>
            <a:r>
              <a:rPr lang="en-US" sz="3600" dirty="0">
                <a:latin typeface="Times Neue Roman" panose="020B0604020202020204" charset="0"/>
              </a:rPr>
              <a:t> </a:t>
            </a:r>
            <a:r>
              <a:rPr lang="en-US" sz="3600" dirty="0" err="1">
                <a:latin typeface="Times Neue Roman" panose="020B0604020202020204" charset="0"/>
              </a:rPr>
              <a:t>học</a:t>
            </a:r>
            <a:r>
              <a:rPr lang="en-US" sz="3600" dirty="0">
                <a:latin typeface="Times Neue Roman" panose="020B0604020202020204" charset="0"/>
              </a:rPr>
              <a:t>: </a:t>
            </a:r>
            <a:r>
              <a:rPr lang="en-US" sz="3600" dirty="0" err="1">
                <a:latin typeface="Times Neue Roman" panose="020B0604020202020204" charset="0"/>
              </a:rPr>
              <a:t>Dự</a:t>
            </a:r>
            <a:r>
              <a:rPr lang="en-US" sz="3600" dirty="0">
                <a:latin typeface="Times Neue Roman" panose="020B0604020202020204" charset="0"/>
              </a:rPr>
              <a:t> </a:t>
            </a:r>
            <a:r>
              <a:rPr lang="en-US" sz="3600" dirty="0" err="1">
                <a:latin typeface="Times Neue Roman" panose="020B0604020202020204" charset="0"/>
              </a:rPr>
              <a:t>giờ</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thảo</a:t>
            </a:r>
            <a:r>
              <a:rPr lang="en-US" sz="3600" dirty="0">
                <a:latin typeface="Times Neue Roman" panose="020B0604020202020204" charset="0"/>
              </a:rPr>
              <a:t> </a:t>
            </a:r>
            <a:r>
              <a:rPr lang="en-US" sz="3600" dirty="0" err="1">
                <a:latin typeface="Times Neue Roman" panose="020B0604020202020204" charset="0"/>
              </a:rPr>
              <a:t>luận</a:t>
            </a:r>
            <a:r>
              <a:rPr lang="en-US" sz="3600" dirty="0">
                <a:latin typeface="Times Neue Roman" panose="020B0604020202020204" charset="0"/>
              </a:rPr>
              <a:t> 70%</a:t>
            </a:r>
            <a:endParaRPr lang="vi-VN" sz="3600" dirty="0">
              <a:latin typeface="Times Neue Roman" panose="020B0604020202020204" charset="0"/>
            </a:endParaRPr>
          </a:p>
          <a:p>
            <a:pPr>
              <a:lnSpc>
                <a:spcPct val="100000"/>
              </a:lnSpc>
              <a:buFont typeface="Wingdings" pitchFamily="2" charset="2"/>
              <a:buChar char="§"/>
            </a:pPr>
            <a:r>
              <a:rPr lang="en-US" sz="3600" dirty="0" err="1">
                <a:latin typeface="Times Neue Roman" panose="020B0604020202020204" charset="0"/>
              </a:rPr>
              <a:t> Sinh</a:t>
            </a:r>
            <a:r>
              <a:rPr lang="en-US" sz="3600" dirty="0">
                <a:latin typeface="Times Neue Roman" panose="020B0604020202020204" charset="0"/>
              </a:rPr>
              <a:t> </a:t>
            </a:r>
            <a:r>
              <a:rPr lang="en-US" sz="3600" dirty="0" err="1">
                <a:latin typeface="Times Neue Roman" panose="020B0604020202020204" charset="0"/>
              </a:rPr>
              <a:t>viên</a:t>
            </a:r>
            <a:r>
              <a:rPr lang="en-US" sz="3600" dirty="0">
                <a:latin typeface="Times Neue Roman" panose="020B0604020202020204" charset="0"/>
              </a:rPr>
              <a:t> </a:t>
            </a:r>
            <a:r>
              <a:rPr lang="en-US" sz="3600" dirty="0" err="1">
                <a:latin typeface="Times Neue Roman" panose="020B0604020202020204" charset="0"/>
              </a:rPr>
              <a:t>tự</a:t>
            </a:r>
            <a:r>
              <a:rPr lang="en-US" sz="3600" dirty="0">
                <a:latin typeface="Times Neue Roman" panose="020B0604020202020204" charset="0"/>
              </a:rPr>
              <a:t> </a:t>
            </a:r>
            <a:r>
              <a:rPr lang="en-US" sz="3600" dirty="0" err="1">
                <a:latin typeface="Times Neue Roman" panose="020B0604020202020204" charset="0"/>
              </a:rPr>
              <a:t>đọc</a:t>
            </a:r>
            <a:r>
              <a:rPr lang="en-US" sz="3600" dirty="0">
                <a:latin typeface="Times Neue Roman" panose="020B0604020202020204" charset="0"/>
              </a:rPr>
              <a:t> </a:t>
            </a:r>
            <a:r>
              <a:rPr lang="en-US" sz="3600" dirty="0" err="1">
                <a:latin typeface="Times Neue Roman" panose="020B0604020202020204" charset="0"/>
              </a:rPr>
              <a:t>tài</a:t>
            </a:r>
            <a:r>
              <a:rPr lang="en-US" sz="3600" dirty="0">
                <a:latin typeface="Times Neue Roman" panose="020B0604020202020204" charset="0"/>
              </a:rPr>
              <a:t> </a:t>
            </a:r>
            <a:r>
              <a:rPr lang="en-US" sz="3600" dirty="0" err="1">
                <a:latin typeface="Times Neue Roman" panose="020B0604020202020204" charset="0"/>
              </a:rPr>
              <a:t>liệu</a:t>
            </a:r>
            <a:r>
              <a:rPr lang="en-US" sz="3600" dirty="0">
                <a:latin typeface="Times Neue Roman" panose="020B0604020202020204" charset="0"/>
              </a:rPr>
              <a:t> </a:t>
            </a:r>
            <a:r>
              <a:rPr lang="en-US" sz="3600" dirty="0" err="1">
                <a:latin typeface="Times Neue Roman" panose="020B0604020202020204" charset="0"/>
              </a:rPr>
              <a:t>là</a:t>
            </a:r>
            <a:r>
              <a:rPr lang="en-US" sz="3600" dirty="0">
                <a:latin typeface="Times Neue Roman" panose="020B0604020202020204" charset="0"/>
              </a:rPr>
              <a:t> </a:t>
            </a:r>
            <a:r>
              <a:rPr lang="en-US" sz="3600" dirty="0" err="1">
                <a:latin typeface="Times Neue Roman" panose="020B0604020202020204" charset="0"/>
              </a:rPr>
              <a:t>chủ</a:t>
            </a:r>
            <a:r>
              <a:rPr lang="en-US" sz="3600" dirty="0">
                <a:latin typeface="Times Neue Roman" panose="020B0604020202020204" charset="0"/>
              </a:rPr>
              <a:t> </a:t>
            </a:r>
            <a:r>
              <a:rPr lang="en-US" sz="3600" dirty="0" err="1">
                <a:latin typeface="Times Neue Roman" panose="020B0604020202020204" charset="0"/>
              </a:rPr>
              <a:t>yếu</a:t>
            </a:r>
            <a:r>
              <a:rPr lang="en-US" sz="3600" dirty="0">
                <a:latin typeface="Times Neue Roman" panose="020B0604020202020204" charset="0"/>
              </a:rPr>
              <a:t>; </a:t>
            </a:r>
            <a:r>
              <a:rPr lang="en-US" sz="3600" dirty="0" err="1">
                <a:latin typeface="Times Neue Roman" panose="020B0604020202020204" charset="0"/>
              </a:rPr>
              <a:t>việc</a:t>
            </a:r>
            <a:r>
              <a:rPr lang="en-US" sz="3600" dirty="0">
                <a:latin typeface="Times Neue Roman" panose="020B0604020202020204" charset="0"/>
              </a:rPr>
              <a:t> </a:t>
            </a:r>
            <a:r>
              <a:rPr lang="en-US" sz="3600" dirty="0" err="1">
                <a:latin typeface="Times Neue Roman" panose="020B0604020202020204" charset="0"/>
              </a:rPr>
              <a:t>đọc</a:t>
            </a:r>
            <a:r>
              <a:rPr lang="en-US" sz="3600" dirty="0">
                <a:latin typeface="Times Neue Roman" panose="020B0604020202020204" charset="0"/>
              </a:rPr>
              <a:t> </a:t>
            </a:r>
            <a:r>
              <a:rPr lang="en-US" sz="3600" dirty="0" err="1">
                <a:latin typeface="Times Neue Roman" panose="020B0604020202020204" charset="0"/>
              </a:rPr>
              <a:t>trước</a:t>
            </a:r>
            <a:r>
              <a:rPr lang="en-US" sz="3600" dirty="0">
                <a:latin typeface="Times Neue Roman" panose="020B0604020202020204" charset="0"/>
              </a:rPr>
              <a:t> </a:t>
            </a:r>
            <a:r>
              <a:rPr lang="en-US" sz="3600" dirty="0" err="1">
                <a:latin typeface="Times Neue Roman" panose="020B0604020202020204" charset="0"/>
              </a:rPr>
              <a:t>tài</a:t>
            </a:r>
            <a:r>
              <a:rPr lang="en-US" sz="3600" dirty="0">
                <a:latin typeface="Times Neue Roman" panose="020B0604020202020204" charset="0"/>
              </a:rPr>
              <a:t> </a:t>
            </a:r>
            <a:r>
              <a:rPr lang="en-US" sz="3600" dirty="0" err="1">
                <a:latin typeface="Times Neue Roman" panose="020B0604020202020204" charset="0"/>
              </a:rPr>
              <a:t>liệu</a:t>
            </a:r>
            <a:r>
              <a:rPr lang="en-US" sz="3600" dirty="0">
                <a:latin typeface="Times Neue Roman" panose="020B0604020202020204" charset="0"/>
              </a:rPr>
              <a:t> </a:t>
            </a:r>
            <a:r>
              <a:rPr lang="en-US" sz="3600" dirty="0" err="1">
                <a:latin typeface="Times Neue Roman" panose="020B0604020202020204" charset="0"/>
              </a:rPr>
              <a:t>là</a:t>
            </a:r>
            <a:r>
              <a:rPr lang="en-US" sz="3600" dirty="0">
                <a:latin typeface="Times Neue Roman" panose="020B0604020202020204" charset="0"/>
              </a:rPr>
              <a:t> </a:t>
            </a:r>
            <a:r>
              <a:rPr lang="en-US" sz="3600" dirty="0" err="1">
                <a:latin typeface="Times Neue Roman" panose="020B0604020202020204" charset="0"/>
              </a:rPr>
              <a:t>cần</a:t>
            </a:r>
            <a:r>
              <a:rPr lang="en-US" sz="3600" dirty="0">
                <a:latin typeface="Times Neue Roman" panose="020B0604020202020204" charset="0"/>
              </a:rPr>
              <a:t> </a:t>
            </a:r>
            <a:r>
              <a:rPr lang="en-US" sz="3600" dirty="0" err="1">
                <a:latin typeface="Times Neue Roman" panose="020B0604020202020204" charset="0"/>
              </a:rPr>
              <a:t>thiết</a:t>
            </a:r>
            <a:r>
              <a:rPr lang="en-US" sz="3600" dirty="0">
                <a:latin typeface="Times Neue Roman" panose="020B0604020202020204" charset="0"/>
              </a:rPr>
              <a:t> </a:t>
            </a:r>
            <a:r>
              <a:rPr lang="en-US" sz="3600" dirty="0" err="1">
                <a:latin typeface="Times Neue Roman" panose="020B0604020202020204" charset="0"/>
              </a:rPr>
              <a:t>để</a:t>
            </a:r>
            <a:r>
              <a:rPr lang="en-US" sz="3600" dirty="0">
                <a:latin typeface="Times Neue Roman" panose="020B0604020202020204" charset="0"/>
              </a:rPr>
              <a:t> </a:t>
            </a:r>
            <a:r>
              <a:rPr lang="en-US" sz="3600" dirty="0" err="1">
                <a:latin typeface="Times Neue Roman" panose="020B0604020202020204" charset="0"/>
              </a:rPr>
              <a:t>có</a:t>
            </a:r>
            <a:r>
              <a:rPr lang="en-US" sz="3600" dirty="0">
                <a:latin typeface="Times Neue Roman" panose="020B0604020202020204" charset="0"/>
              </a:rPr>
              <a:t> </a:t>
            </a:r>
            <a:r>
              <a:rPr lang="en-US" sz="3600" dirty="0" err="1">
                <a:latin typeface="Times Neue Roman" panose="020B0604020202020204" charset="0"/>
              </a:rPr>
              <a:t>thể</a:t>
            </a:r>
            <a:r>
              <a:rPr lang="en-US" sz="3600" dirty="0">
                <a:latin typeface="Times Neue Roman" panose="020B0604020202020204" charset="0"/>
              </a:rPr>
              <a:t> </a:t>
            </a:r>
            <a:r>
              <a:rPr lang="en-US" sz="3600" dirty="0" err="1">
                <a:latin typeface="Times Neue Roman" panose="020B0604020202020204" charset="0"/>
              </a:rPr>
              <a:t>tham</a:t>
            </a:r>
            <a:r>
              <a:rPr lang="en-US" sz="3600" dirty="0">
                <a:latin typeface="Times Neue Roman" panose="020B0604020202020204" charset="0"/>
              </a:rPr>
              <a:t> </a:t>
            </a:r>
            <a:r>
              <a:rPr lang="en-US" sz="3600" dirty="0" err="1">
                <a:latin typeface="Times Neue Roman" panose="020B0604020202020204" charset="0"/>
              </a:rPr>
              <a:t>gia</a:t>
            </a:r>
            <a:r>
              <a:rPr lang="en-US" sz="3600" dirty="0">
                <a:latin typeface="Times Neue Roman" panose="020B0604020202020204" charset="0"/>
              </a:rPr>
              <a:t> </a:t>
            </a:r>
            <a:r>
              <a:rPr lang="en-US" sz="3600" dirty="0" err="1">
                <a:latin typeface="Times Neue Roman" panose="020B0604020202020204" charset="0"/>
              </a:rPr>
              <a:t>thảo</a:t>
            </a:r>
            <a:r>
              <a:rPr lang="en-US" sz="3600" dirty="0">
                <a:latin typeface="Times Neue Roman" panose="020B0604020202020204" charset="0"/>
              </a:rPr>
              <a:t> </a:t>
            </a:r>
            <a:r>
              <a:rPr lang="en-US" sz="3600" dirty="0" err="1">
                <a:latin typeface="Times Neue Roman" panose="020B0604020202020204" charset="0"/>
              </a:rPr>
              <a:t>luận</a:t>
            </a:r>
            <a:r>
              <a:rPr lang="en-US" sz="3600" dirty="0">
                <a:latin typeface="Times Neue Roman" panose="020B0604020202020204" charset="0"/>
              </a:rPr>
              <a:t> </a:t>
            </a:r>
            <a:r>
              <a:rPr lang="en-US" sz="3600" dirty="0" err="1">
                <a:latin typeface="Times Neue Roman" panose="020B0604020202020204" charset="0"/>
              </a:rPr>
              <a:t>trên</a:t>
            </a:r>
            <a:r>
              <a:rPr lang="en-US" sz="3600" dirty="0">
                <a:latin typeface="Times Neue Roman" panose="020B0604020202020204" charset="0"/>
              </a:rPr>
              <a:t> </a:t>
            </a:r>
            <a:r>
              <a:rPr lang="en-US" sz="3600" dirty="0" err="1">
                <a:latin typeface="Times Neue Roman" panose="020B0604020202020204" charset="0"/>
              </a:rPr>
              <a:t>lớp</a:t>
            </a:r>
            <a:r>
              <a:rPr lang="en-US" sz="3600" dirty="0">
                <a:latin typeface="Times Neue Roman" panose="020B0604020202020204" charset="0"/>
              </a:rPr>
              <a:t>.</a:t>
            </a:r>
            <a:endParaRPr lang="vi-VN" sz="3600" dirty="0">
              <a:latin typeface="Times Neue Roman" panose="020B0604020202020204" charset="0"/>
            </a:endParaRPr>
          </a:p>
          <a:p>
            <a:pPr>
              <a:lnSpc>
                <a:spcPct val="100000"/>
              </a:lnSpc>
              <a:buFont typeface="Wingdings" pitchFamily="2" charset="2"/>
              <a:buChar char="§"/>
            </a:pPr>
            <a:r>
              <a:rPr lang="en-US" sz="3600" dirty="0" err="1">
                <a:latin typeface="Times Neue Roman" panose="020B0604020202020204" charset="0"/>
              </a:rPr>
              <a:t> Sinh</a:t>
            </a:r>
            <a:r>
              <a:rPr lang="en-US" sz="3600" dirty="0">
                <a:latin typeface="Times Neue Roman" panose="020B0604020202020204" charset="0"/>
              </a:rPr>
              <a:t> </a:t>
            </a:r>
            <a:r>
              <a:rPr lang="en-US" sz="3600" dirty="0" err="1">
                <a:latin typeface="Times Neue Roman" panose="020B0604020202020204" charset="0"/>
              </a:rPr>
              <a:t>viên</a:t>
            </a:r>
            <a:r>
              <a:rPr lang="en-US" sz="3600" dirty="0">
                <a:latin typeface="Times Neue Roman" panose="020B0604020202020204" charset="0"/>
              </a:rPr>
              <a:t> </a:t>
            </a:r>
            <a:r>
              <a:rPr lang="en-US" sz="3600" dirty="0" err="1">
                <a:latin typeface="Times Neue Roman" panose="020B0604020202020204" charset="0"/>
              </a:rPr>
              <a:t>nghiên</a:t>
            </a:r>
            <a:r>
              <a:rPr lang="en-US" sz="3600" dirty="0">
                <a:latin typeface="Times Neue Roman" panose="020B0604020202020204" charset="0"/>
              </a:rPr>
              <a:t> </a:t>
            </a:r>
            <a:r>
              <a:rPr lang="en-US" sz="3600" dirty="0" err="1">
                <a:latin typeface="Times Neue Roman" panose="020B0604020202020204" charset="0"/>
              </a:rPr>
              <a:t>cứu</a:t>
            </a:r>
            <a:r>
              <a:rPr lang="en-US" sz="3600" dirty="0">
                <a:latin typeface="Times Neue Roman" panose="020B0604020202020204" charset="0"/>
              </a:rPr>
              <a:t>, </a:t>
            </a:r>
            <a:r>
              <a:rPr lang="en-US" sz="3600" dirty="0" err="1">
                <a:latin typeface="Times Neue Roman" panose="020B0604020202020204" charset="0"/>
              </a:rPr>
              <a:t>trao</a:t>
            </a:r>
            <a:r>
              <a:rPr lang="en-US" sz="3600" dirty="0">
                <a:latin typeface="Times Neue Roman" panose="020B0604020202020204" charset="0"/>
              </a:rPr>
              <a:t> </a:t>
            </a:r>
            <a:r>
              <a:rPr lang="en-US" sz="3600" dirty="0" err="1">
                <a:latin typeface="Times Neue Roman" panose="020B0604020202020204" charset="0"/>
              </a:rPr>
              <a:t>đổi</a:t>
            </a:r>
            <a:r>
              <a:rPr lang="en-US" sz="3600" dirty="0">
                <a:latin typeface="Times Neue Roman" panose="020B0604020202020204" charset="0"/>
              </a:rPr>
              <a:t>, </a:t>
            </a:r>
            <a:r>
              <a:rPr lang="en-US" sz="3600" dirty="0" err="1">
                <a:latin typeface="Times Neue Roman" panose="020B0604020202020204" charset="0"/>
              </a:rPr>
              <a:t>chuẩn</a:t>
            </a:r>
            <a:r>
              <a:rPr lang="en-US" sz="3600" dirty="0">
                <a:latin typeface="Times Neue Roman" panose="020B0604020202020204" charset="0"/>
              </a:rPr>
              <a:t> </a:t>
            </a:r>
            <a:r>
              <a:rPr lang="en-US" sz="3600" dirty="0" err="1">
                <a:latin typeface="Times Neue Roman" panose="020B0604020202020204" charset="0"/>
              </a:rPr>
              <a:t>bị</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thảo</a:t>
            </a:r>
            <a:r>
              <a:rPr lang="en-US" sz="3600" dirty="0">
                <a:latin typeface="Times Neue Roman" panose="020B0604020202020204" charset="0"/>
              </a:rPr>
              <a:t> </a:t>
            </a:r>
            <a:r>
              <a:rPr lang="en-US" sz="3600" dirty="0" err="1">
                <a:latin typeface="Times Neue Roman" panose="020B0604020202020204" charset="0"/>
              </a:rPr>
              <a:t>luận</a:t>
            </a:r>
            <a:r>
              <a:rPr lang="en-US" sz="3600" dirty="0">
                <a:latin typeface="Times Neue Roman" panose="020B0604020202020204" charset="0"/>
              </a:rPr>
              <a:t> </a:t>
            </a:r>
            <a:r>
              <a:rPr lang="en-US" sz="3600" dirty="0" err="1">
                <a:latin typeface="Times Neue Roman" panose="020B0604020202020204" charset="0"/>
              </a:rPr>
              <a:t>bài</a:t>
            </a:r>
            <a:r>
              <a:rPr lang="en-US" sz="3600" dirty="0">
                <a:latin typeface="Times Neue Roman" panose="020B0604020202020204" charset="0"/>
              </a:rPr>
              <a:t> </a:t>
            </a:r>
            <a:r>
              <a:rPr lang="en-US" sz="3600" dirty="0" err="1">
                <a:latin typeface="Times Neue Roman" panose="020B0604020202020204" charset="0"/>
              </a:rPr>
              <a:t>tập</a:t>
            </a:r>
            <a:r>
              <a:rPr lang="en-US" sz="3600" dirty="0">
                <a:latin typeface="Times Neue Roman" panose="020B0604020202020204" charset="0"/>
              </a:rPr>
              <a:t> </a:t>
            </a:r>
            <a:r>
              <a:rPr lang="en-US" sz="3600" dirty="0" err="1">
                <a:latin typeface="Times Neue Roman" panose="020B0604020202020204" charset="0"/>
              </a:rPr>
              <a:t>tình</a:t>
            </a:r>
            <a:r>
              <a:rPr lang="en-US" sz="3600" dirty="0">
                <a:latin typeface="Times Neue Roman" panose="020B0604020202020204" charset="0"/>
              </a:rPr>
              <a:t> </a:t>
            </a:r>
            <a:r>
              <a:rPr lang="en-US" sz="3600" dirty="0" err="1">
                <a:latin typeface="Times Neue Roman" panose="020B0604020202020204" charset="0"/>
              </a:rPr>
              <a:t>huống</a:t>
            </a:r>
            <a:r>
              <a:rPr lang="en-US" sz="3600" dirty="0">
                <a:latin typeface="Times Neue Roman" panose="020B0604020202020204" charset="0"/>
              </a:rPr>
              <a:t>, </a:t>
            </a:r>
            <a:r>
              <a:rPr lang="en-US" sz="3600" dirty="0" err="1">
                <a:latin typeface="Times Neue Roman" panose="020B0604020202020204" charset="0"/>
              </a:rPr>
              <a:t>trình</a:t>
            </a:r>
            <a:r>
              <a:rPr lang="en-US" sz="3600" dirty="0">
                <a:latin typeface="Times Neue Roman" panose="020B0604020202020204" charset="0"/>
              </a:rPr>
              <a:t> </a:t>
            </a:r>
            <a:r>
              <a:rPr lang="en-US" sz="3600" dirty="0" err="1">
                <a:latin typeface="Times Neue Roman" panose="020B0604020202020204" charset="0"/>
              </a:rPr>
              <a:t>bày</a:t>
            </a:r>
            <a:r>
              <a:rPr lang="en-US" sz="3600" dirty="0">
                <a:latin typeface="Times Neue Roman" panose="020B0604020202020204" charset="0"/>
              </a:rPr>
              <a:t> </a:t>
            </a:r>
            <a:r>
              <a:rPr lang="en-US" sz="3600" dirty="0" err="1">
                <a:latin typeface="Times Neue Roman" panose="020B0604020202020204" charset="0"/>
              </a:rPr>
              <a:t>kết</a:t>
            </a:r>
            <a:r>
              <a:rPr lang="en-US" sz="3600" dirty="0">
                <a:latin typeface="Times Neue Roman" panose="020B0604020202020204" charset="0"/>
              </a:rPr>
              <a:t> </a:t>
            </a:r>
            <a:r>
              <a:rPr lang="en-US" sz="3600" dirty="0" err="1">
                <a:latin typeface="Times Neue Roman" panose="020B0604020202020204" charset="0"/>
              </a:rPr>
              <a:t>quả</a:t>
            </a:r>
            <a:r>
              <a:rPr lang="en-US" sz="3600" dirty="0">
                <a:latin typeface="Times Neue Roman" panose="020B0604020202020204" charset="0"/>
              </a:rPr>
              <a:t> </a:t>
            </a:r>
            <a:r>
              <a:rPr lang="en-US" sz="3600" dirty="0" err="1">
                <a:latin typeface="Times Neue Roman" panose="020B0604020202020204" charset="0"/>
              </a:rPr>
              <a:t>dưới</a:t>
            </a:r>
            <a:r>
              <a:rPr lang="en-US" sz="3600" dirty="0">
                <a:latin typeface="Times Neue Roman" panose="020B0604020202020204" charset="0"/>
              </a:rPr>
              <a:t> </a:t>
            </a:r>
            <a:r>
              <a:rPr lang="en-US" sz="3600" dirty="0" err="1">
                <a:latin typeface="Times Neue Roman" panose="020B0604020202020204" charset="0"/>
              </a:rPr>
              <a:t>sự</a:t>
            </a:r>
            <a:r>
              <a:rPr lang="en-US" sz="3600" dirty="0">
                <a:latin typeface="Times Neue Roman" panose="020B0604020202020204" charset="0"/>
              </a:rPr>
              <a:t> </a:t>
            </a:r>
            <a:r>
              <a:rPr lang="en-US" sz="3600" dirty="0" err="1">
                <a:latin typeface="Times Neue Roman" panose="020B0604020202020204" charset="0"/>
              </a:rPr>
              <a:t>hướng</a:t>
            </a:r>
            <a:r>
              <a:rPr lang="en-US" sz="3600" dirty="0">
                <a:latin typeface="Times Neue Roman" panose="020B0604020202020204" charset="0"/>
              </a:rPr>
              <a:t> </a:t>
            </a:r>
            <a:r>
              <a:rPr lang="en-US" sz="3600" dirty="0" err="1">
                <a:latin typeface="Times Neue Roman" panose="020B0604020202020204" charset="0"/>
              </a:rPr>
              <a:t>dẫn</a:t>
            </a:r>
            <a:r>
              <a:rPr lang="en-US" sz="3600" dirty="0">
                <a:latin typeface="Times Neue Roman" panose="020B0604020202020204" charset="0"/>
              </a:rPr>
              <a:t> </a:t>
            </a:r>
            <a:r>
              <a:rPr lang="en-US" sz="3600" dirty="0" err="1">
                <a:latin typeface="Times Neue Roman" panose="020B0604020202020204" charset="0"/>
              </a:rPr>
              <a:t>của</a:t>
            </a:r>
            <a:r>
              <a:rPr lang="en-US" sz="3600" dirty="0">
                <a:latin typeface="Times Neue Roman" panose="020B0604020202020204" charset="0"/>
              </a:rPr>
              <a:t> </a:t>
            </a:r>
            <a:r>
              <a:rPr lang="en-US" sz="3600" dirty="0" err="1">
                <a:latin typeface="Times Neue Roman" panose="020B0604020202020204" charset="0"/>
              </a:rPr>
              <a:t>giảng</a:t>
            </a:r>
            <a:r>
              <a:rPr lang="en-US" sz="3600" dirty="0">
                <a:latin typeface="Times Neue Roman" panose="020B0604020202020204" charset="0"/>
              </a:rPr>
              <a:t> </a:t>
            </a:r>
            <a:r>
              <a:rPr lang="en-US" sz="3600" dirty="0" err="1">
                <a:latin typeface="Times Neue Roman" panose="020B0604020202020204" charset="0"/>
              </a:rPr>
              <a:t>viên</a:t>
            </a:r>
            <a:endParaRPr lang="en-US" sz="3600" dirty="0">
              <a:latin typeface="Times Neue Roman" panose="020B0604020202020204" charset="0"/>
            </a:endParaRPr>
          </a:p>
          <a:p>
            <a:pPr>
              <a:lnSpc>
                <a:spcPct val="100000"/>
              </a:lnSpc>
              <a:buFont typeface="Wingdings" pitchFamily="2" charset="2"/>
              <a:buChar char="§"/>
            </a:pPr>
            <a:r>
              <a:rPr lang="en-US" sz="3600" dirty="0" err="1">
                <a:latin typeface="Times Neue Roman" panose="020B0604020202020204" charset="0"/>
              </a:rPr>
              <a:t> Tham</a:t>
            </a:r>
            <a:r>
              <a:rPr lang="en-US" sz="3600" dirty="0">
                <a:latin typeface="Times Neue Roman" panose="020B0604020202020204" charset="0"/>
              </a:rPr>
              <a:t> </a:t>
            </a:r>
            <a:r>
              <a:rPr lang="en-US" sz="3600" dirty="0" err="1">
                <a:latin typeface="Times Neue Roman" panose="020B0604020202020204" charset="0"/>
              </a:rPr>
              <a:t>gia</a:t>
            </a:r>
            <a:r>
              <a:rPr lang="en-US" sz="3600" dirty="0">
                <a:latin typeface="Times Neue Roman" panose="020B0604020202020204" charset="0"/>
              </a:rPr>
              <a:t> </a:t>
            </a:r>
            <a:r>
              <a:rPr lang="en-US" sz="3600" dirty="0" err="1">
                <a:latin typeface="Times Neue Roman" panose="020B0604020202020204" charset="0"/>
              </a:rPr>
              <a:t>kiểm</a:t>
            </a:r>
            <a:r>
              <a:rPr lang="en-US" sz="3600" dirty="0">
                <a:latin typeface="Times Neue Roman" panose="020B0604020202020204" charset="0"/>
              </a:rPr>
              <a:t> </a:t>
            </a:r>
            <a:r>
              <a:rPr lang="en-US" sz="3600" dirty="0" err="1">
                <a:latin typeface="Times Neue Roman" panose="020B0604020202020204" charset="0"/>
              </a:rPr>
              <a:t>tra</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thi</a:t>
            </a:r>
            <a:r>
              <a:rPr lang="en-US" sz="3600" dirty="0">
                <a:latin typeface="Times Neue Roman" panose="020B0604020202020204" charset="0"/>
              </a:rPr>
              <a:t> </a:t>
            </a:r>
            <a:r>
              <a:rPr lang="en-US" sz="3600" dirty="0" err="1">
                <a:latin typeface="Times Neue Roman" panose="020B0604020202020204" charset="0"/>
              </a:rPr>
              <a:t>theo</a:t>
            </a:r>
            <a:r>
              <a:rPr lang="en-US" sz="3600" dirty="0">
                <a:latin typeface="Times Neue Roman" panose="020B0604020202020204" charset="0"/>
              </a:rPr>
              <a:t> </a:t>
            </a:r>
            <a:r>
              <a:rPr lang="en-US" sz="3600" dirty="0" err="1">
                <a:latin typeface="Times Neue Roman" panose="020B0604020202020204" charset="0"/>
              </a:rPr>
              <a:t>lịch</a:t>
            </a:r>
            <a:endParaRPr lang="vi-VN" sz="7200" dirty="0">
              <a:latin typeface="Times Neue Roman" panose="020B0604020202020204" charset="0"/>
            </a:endParaRPr>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6</a:t>
            </a:fld>
            <a:endParaRPr kumimoji="0"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86100" y="582930"/>
            <a:ext cx="12573000" cy="7063740"/>
          </a:xfrm>
        </p:spPr>
        <p:txBody>
          <a:bodyPr/>
          <a:lstStyle/>
          <a:p>
            <a:r>
              <a:rPr lang="en-US"/>
              <a:t>Tầm quan trọng của định giá bán lẻ</a:t>
            </a:r>
          </a:p>
        </p:txBody>
      </p:sp>
      <p:sp>
        <p:nvSpPr>
          <p:cNvPr id="7" name="Content Placeholder 6"/>
          <p:cNvSpPr>
            <a:spLocks noGrp="1"/>
          </p:cNvSpPr>
          <p:nvPr>
            <p:ph idx="4294967295"/>
          </p:nvPr>
        </p:nvSpPr>
        <p:spPr>
          <a:xfrm>
            <a:off x="3086100" y="2514600"/>
            <a:ext cx="12744450" cy="6629400"/>
          </a:xfrm>
          <a:prstGeom prst="rect">
            <a:avLst/>
          </a:prstGeom>
        </p:spPr>
        <p:txBody>
          <a:bodyPr>
            <a:normAutofit/>
          </a:bodyPr>
          <a:lstStyle/>
          <a:p>
            <a:pPr>
              <a:lnSpc>
                <a:spcPct val="110000"/>
              </a:lnSpc>
            </a:pPr>
            <a:r>
              <a:rPr lang="en-US"/>
              <a:t>Giá là một trong các KSF rất quan trọng của ngành, do:</a:t>
            </a:r>
          </a:p>
          <a:p>
            <a:pPr lvl="1">
              <a:lnSpc>
                <a:spcPct val="110000"/>
              </a:lnSpc>
            </a:pPr>
            <a:r>
              <a:rPr lang="en-US" sz="3000"/>
              <a:t>KH luốn cố gắng để tìm kiếm được giá trị tốt hơn trong quá trình mua hàng</a:t>
            </a:r>
          </a:p>
          <a:p>
            <a:pPr lvl="1">
              <a:lnSpc>
                <a:spcPct val="110000"/>
              </a:lnSpc>
            </a:pPr>
            <a:endParaRPr lang="en-US" sz="2250"/>
          </a:p>
          <a:p>
            <a:pPr lvl="1">
              <a:lnSpc>
                <a:spcPct val="110000"/>
              </a:lnSpc>
            </a:pPr>
            <a:endParaRPr lang="en-US" sz="2250"/>
          </a:p>
          <a:p>
            <a:pPr lvl="1">
              <a:lnSpc>
                <a:spcPct val="110000"/>
              </a:lnSpc>
            </a:pPr>
            <a:endParaRPr lang="en-US"/>
          </a:p>
          <a:p>
            <a:pPr lvl="1">
              <a:lnSpc>
                <a:spcPct val="110000"/>
              </a:lnSpc>
            </a:pPr>
            <a:r>
              <a:rPr lang="en-US" sz="3000"/>
              <a:t>KH ngày càng có nhiều lựa chọn hơn và có nhiều thông tin hơn về địa điểm, nơi mua  hàng, giá cả sản phẩm, cách bán hàng</a:t>
            </a:r>
            <a:r>
              <a:rPr lang="is-IS" sz="3000"/>
              <a:t>…</a:t>
            </a:r>
          </a:p>
          <a:p>
            <a:pPr>
              <a:lnSpc>
                <a:spcPct val="110000"/>
              </a:lnSpc>
            </a:pPr>
            <a:r>
              <a:rPr lang="is-IS"/>
              <a:t>NBL cố gắng tăng giá trị cho KH và khuyến khích họ mua nhiều hơn, nhưng đồng thời cần phải đảm bảo mục tiêu lợi nhuận trong khi các chi phí bán lẻ ngày càng tăng. </a:t>
            </a:r>
            <a:endParaRPr lang="en-US"/>
          </a:p>
        </p:txBody>
      </p:sp>
      <p:graphicFrame>
        <p:nvGraphicFramePr>
          <p:cNvPr id="8" name="Object 7"/>
          <p:cNvGraphicFramePr>
            <a:graphicFrameLocks noChangeAspect="1"/>
          </p:cNvGraphicFramePr>
          <p:nvPr/>
        </p:nvGraphicFramePr>
        <p:xfrm>
          <a:off x="7086601" y="4114801"/>
          <a:ext cx="3947975" cy="894005"/>
        </p:xfrm>
        <a:graphic>
          <a:graphicData uri="http://schemas.openxmlformats.org/presentationml/2006/ole">
            <mc:AlternateContent xmlns:mc="http://schemas.openxmlformats.org/markup-compatibility/2006">
              <mc:Choice xmlns:v="urn:schemas-microsoft-com:vml" Requires="v">
                <p:oleObj name="Equation" r:id="rId3" imgW="1612900" imgH="393700" progId="Equation.3">
                  <p:embed/>
                </p:oleObj>
              </mc:Choice>
              <mc:Fallback>
                <p:oleObj name="Equation" r:id="rId3" imgW="1612900" imgH="393700" progId="Equation.3">
                  <p:embed/>
                  <p:pic>
                    <p:nvPicPr>
                      <p:cNvPr id="8" name="Object 7"/>
                      <p:cNvPicPr/>
                      <p:nvPr/>
                    </p:nvPicPr>
                    <p:blipFill>
                      <a:blip r:embed="rId4"/>
                      <a:stretch>
                        <a:fillRect/>
                      </a:stretch>
                    </p:blipFill>
                    <p:spPr>
                      <a:xfrm>
                        <a:off x="7086601" y="4114801"/>
                        <a:ext cx="3947975" cy="894005"/>
                      </a:xfrm>
                      <a:prstGeom prst="rect">
                        <a:avLst/>
                      </a:prstGeom>
                    </p:spPr>
                  </p:pic>
                </p:oleObj>
              </mc:Fallback>
            </mc:AlternateContent>
          </a:graphicData>
        </a:graphic>
      </p:graphicFrame>
    </p:spTree>
    <p:extLst>
      <p:ext uri="{BB962C8B-B14F-4D97-AF65-F5344CB8AC3E}">
        <p14:creationId xmlns:p14="http://schemas.microsoft.com/office/powerpoint/2010/main" val="3194600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571500"/>
            <a:ext cx="12573000" cy="1028700"/>
          </a:xfrm>
        </p:spPr>
        <p:txBody>
          <a:bodyPr>
            <a:normAutofit/>
          </a:bodyPr>
          <a:lstStyle/>
          <a:p>
            <a:r>
              <a:rPr lang="en-US" sz="4800"/>
              <a:t>Các yếu tố ảnh hưởng đến định giá bán lẻ</a:t>
            </a:r>
          </a:p>
        </p:txBody>
      </p:sp>
      <p:sp>
        <p:nvSpPr>
          <p:cNvPr id="6" name="Content Placeholder 2"/>
          <p:cNvSpPr>
            <a:spLocks noGrp="1"/>
          </p:cNvSpPr>
          <p:nvPr>
            <p:ph idx="4294967295"/>
          </p:nvPr>
        </p:nvSpPr>
        <p:spPr>
          <a:xfrm>
            <a:off x="3086100" y="1942424"/>
            <a:ext cx="12687300" cy="7315877"/>
          </a:xfrm>
          <a:prstGeom prst="rect">
            <a:avLst/>
          </a:prstGeom>
        </p:spPr>
        <p:txBody>
          <a:bodyPr>
            <a:noAutofit/>
          </a:bodyPr>
          <a:lstStyle/>
          <a:p>
            <a:pPr>
              <a:lnSpc>
                <a:spcPct val="110000"/>
              </a:lnSpc>
              <a:spcBef>
                <a:spcPts val="450"/>
              </a:spcBef>
            </a:pPr>
            <a:r>
              <a:rPr lang="en-US" sz="3300"/>
              <a:t>Chiến lược kinh doanh và mục tiêu lợi nhuận của NBL</a:t>
            </a:r>
          </a:p>
          <a:p>
            <a:pPr>
              <a:lnSpc>
                <a:spcPct val="110000"/>
              </a:lnSpc>
              <a:spcBef>
                <a:spcPts val="450"/>
              </a:spcBef>
            </a:pPr>
            <a:r>
              <a:rPr lang="en-US" sz="3300"/>
              <a:t>Các yếu tố marketing: định vị TH của NBL, các DV gia tăng lợi ích … </a:t>
            </a:r>
          </a:p>
          <a:p>
            <a:pPr>
              <a:lnSpc>
                <a:spcPct val="110000"/>
              </a:lnSpc>
              <a:spcBef>
                <a:spcPts val="450"/>
              </a:spcBef>
            </a:pPr>
            <a:r>
              <a:rPr lang="en-US" sz="3300"/>
              <a:t>Các chi phí của NBL</a:t>
            </a:r>
          </a:p>
          <a:p>
            <a:pPr>
              <a:lnSpc>
                <a:spcPct val="110000"/>
              </a:lnSpc>
              <a:spcBef>
                <a:spcPts val="450"/>
              </a:spcBef>
            </a:pPr>
            <a:r>
              <a:rPr lang="en-US" sz="3300"/>
              <a:t>Đặc thù của loại mặt hàng/sản phẩm/nhãn hiệu:</a:t>
            </a:r>
          </a:p>
          <a:p>
            <a:pPr lvl="2">
              <a:lnSpc>
                <a:spcPct val="110000"/>
              </a:lnSpc>
              <a:spcBef>
                <a:spcPts val="450"/>
              </a:spcBef>
            </a:pPr>
            <a:r>
              <a:rPr lang="en-US" sz="3000"/>
              <a:t>Tính mới lạ, riêng có, độc đáo</a:t>
            </a:r>
          </a:p>
          <a:p>
            <a:pPr lvl="2">
              <a:lnSpc>
                <a:spcPct val="110000"/>
              </a:lnSpc>
              <a:spcBef>
                <a:spcPts val="450"/>
              </a:spcBef>
            </a:pPr>
            <a:r>
              <a:rPr lang="en-US" sz="3000"/>
              <a:t>Vai trò trong danh mục: SP dẫn/chủ đạo, SP lấy DT/lợi nhuận</a:t>
            </a:r>
          </a:p>
          <a:p>
            <a:pPr>
              <a:lnSpc>
                <a:spcPct val="110000"/>
              </a:lnSpc>
              <a:spcBef>
                <a:spcPts val="450"/>
              </a:spcBef>
            </a:pPr>
            <a:r>
              <a:rPr lang="en-US" sz="3300"/>
              <a:t>Các yếu tố thuộc về KHMT: thu nhập, động cơ, tâm lý, nhận thức giá trị, cảm nhận hình ảnh cửa hàng</a:t>
            </a:r>
            <a:r>
              <a:rPr lang="is-IS" sz="3300"/>
              <a:t>…</a:t>
            </a:r>
            <a:r>
              <a:rPr lang="en-US" sz="3300"/>
              <a:t> </a:t>
            </a:r>
          </a:p>
          <a:p>
            <a:pPr>
              <a:lnSpc>
                <a:spcPct val="110000"/>
              </a:lnSpc>
              <a:spcBef>
                <a:spcPts val="450"/>
              </a:spcBef>
            </a:pPr>
            <a:r>
              <a:rPr lang="en-US" sz="3300"/>
              <a:t>Cạnh tranh: các NBL cùng kiểu, khác kiểu và các loại hình phân phối khác nhau của chính các nhà cung cấp hàng hoá.</a:t>
            </a:r>
          </a:p>
          <a:p>
            <a:pPr>
              <a:lnSpc>
                <a:spcPct val="110000"/>
              </a:lnSpc>
              <a:spcBef>
                <a:spcPts val="450"/>
              </a:spcBef>
            </a:pPr>
            <a:r>
              <a:rPr lang="en-US" sz="3300"/>
              <a:t>Các yếu tố khác: luật &amp; lệ địa phương, quy định</a:t>
            </a:r>
            <a:r>
              <a:rPr lang="is-IS" sz="3300"/>
              <a:t>…</a:t>
            </a:r>
            <a:endParaRPr lang="en-US" sz="3300"/>
          </a:p>
        </p:txBody>
      </p:sp>
    </p:spTree>
    <p:extLst>
      <p:ext uri="{BB962C8B-B14F-4D97-AF65-F5344CB8AC3E}">
        <p14:creationId xmlns:p14="http://schemas.microsoft.com/office/powerpoint/2010/main" val="3545084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86100" y="685800"/>
            <a:ext cx="12573000" cy="1028700"/>
          </a:xfrm>
        </p:spPr>
        <p:txBody>
          <a:bodyPr>
            <a:normAutofit/>
          </a:bodyPr>
          <a:lstStyle/>
          <a:p>
            <a:r>
              <a:rPr lang="en-US"/>
              <a:t>Các chiến lược và chiến thuật định giá bán lẻ điển hình</a:t>
            </a:r>
          </a:p>
        </p:txBody>
      </p:sp>
      <p:sp>
        <p:nvSpPr>
          <p:cNvPr id="6" name="Content Placeholder 5"/>
          <p:cNvSpPr>
            <a:spLocks noGrp="1"/>
          </p:cNvSpPr>
          <p:nvPr>
            <p:ph idx="4294967295"/>
          </p:nvPr>
        </p:nvSpPr>
        <p:spPr>
          <a:xfrm>
            <a:off x="8988878" y="2286001"/>
            <a:ext cx="6670223" cy="6632297"/>
          </a:xfrm>
          <a:prstGeom prst="rect">
            <a:avLst/>
          </a:prstGeom>
        </p:spPr>
        <p:txBody>
          <a:bodyPr>
            <a:normAutofit/>
          </a:bodyPr>
          <a:lstStyle/>
          <a:p>
            <a:pPr>
              <a:spcBef>
                <a:spcPts val="0"/>
              </a:spcBef>
            </a:pPr>
            <a:r>
              <a:rPr lang="en-US" sz="3000"/>
              <a:t>Theo CLKD khác biệt hoá và tập trung:</a:t>
            </a:r>
          </a:p>
          <a:p>
            <a:pPr lvl="1">
              <a:spcBef>
                <a:spcPts val="0"/>
              </a:spcBef>
            </a:pPr>
            <a:r>
              <a:rPr lang="en-US" sz="3000"/>
              <a:t>Giá cho SP chủ đạo/SP dẫn</a:t>
            </a:r>
          </a:p>
          <a:p>
            <a:pPr lvl="1">
              <a:spcBef>
                <a:spcPts val="0"/>
              </a:spcBef>
            </a:pPr>
            <a:r>
              <a:rPr lang="en-US" sz="3000"/>
              <a:t>Giá cho SP mang thương hiệu riêng</a:t>
            </a:r>
          </a:p>
          <a:p>
            <a:pPr lvl="1">
              <a:spcBef>
                <a:spcPts val="0"/>
              </a:spcBef>
            </a:pPr>
            <a:r>
              <a:rPr lang="en-US" sz="3000"/>
              <a:t>Giá theo chủng loại </a:t>
            </a:r>
          </a:p>
          <a:p>
            <a:pPr lvl="1">
              <a:spcBef>
                <a:spcPts val="0"/>
              </a:spcBef>
            </a:pPr>
            <a:r>
              <a:rPr lang="en-US" sz="3000"/>
              <a:t>Giá SP mới</a:t>
            </a:r>
          </a:p>
          <a:p>
            <a:pPr lvl="1">
              <a:spcBef>
                <a:spcPts val="0"/>
              </a:spcBef>
            </a:pPr>
            <a:r>
              <a:rPr lang="en-US" sz="3000"/>
              <a:t>Giá SP outlet</a:t>
            </a:r>
          </a:p>
          <a:p>
            <a:pPr lvl="1">
              <a:spcBef>
                <a:spcPts val="0"/>
              </a:spcBef>
            </a:pPr>
            <a:r>
              <a:rPr lang="en-US" sz="3000"/>
              <a:t>Giá cho dịch vụ khách hàng</a:t>
            </a:r>
          </a:p>
          <a:p>
            <a:pPr lvl="1">
              <a:spcBef>
                <a:spcPts val="0"/>
              </a:spcBef>
            </a:pPr>
            <a:r>
              <a:rPr lang="en-US" sz="3000"/>
              <a:t>Giỏ hàng hoá</a:t>
            </a:r>
          </a:p>
          <a:p>
            <a:pPr lvl="1">
              <a:spcBef>
                <a:spcPts val="0"/>
              </a:spcBef>
            </a:pPr>
            <a:r>
              <a:rPr lang="en-US" sz="3000"/>
              <a:t>Chăm sóc KH thân thiết/đặc biệt</a:t>
            </a:r>
          </a:p>
          <a:p>
            <a:pPr lvl="1">
              <a:spcBef>
                <a:spcPts val="0"/>
              </a:spcBef>
            </a:pPr>
            <a:r>
              <a:rPr lang="en-US" sz="3000"/>
              <a:t>Khuyến mãi qua giá</a:t>
            </a:r>
          </a:p>
          <a:p>
            <a:pPr lvl="1">
              <a:spcBef>
                <a:spcPts val="0"/>
              </a:spcBef>
            </a:pPr>
            <a:r>
              <a:rPr lang="en-US" sz="3000"/>
              <a:t>Giá linh hoạt theo đàm phán với KH</a:t>
            </a:r>
          </a:p>
        </p:txBody>
      </p:sp>
      <p:sp>
        <p:nvSpPr>
          <p:cNvPr id="7" name="Content Placeholder 5"/>
          <p:cNvSpPr txBox="1">
            <a:spLocks/>
          </p:cNvSpPr>
          <p:nvPr/>
        </p:nvSpPr>
        <p:spPr>
          <a:xfrm>
            <a:off x="2503269" y="2537384"/>
            <a:ext cx="6755031" cy="2949017"/>
          </a:xfrm>
          <a:prstGeom prst="rect">
            <a:avLst/>
          </a:prstGeom>
        </p:spPr>
        <p:txBody>
          <a:bodyPr lIns="445500" anchor="t"/>
          <a:lstStyle>
            <a:lvl1pPr marL="380984" indent="-380984" algn="l" defTabSz="1219144" rtl="0" eaLnBrk="1" latinLnBrk="1" hangingPunct="1">
              <a:lnSpc>
                <a:spcPct val="125000"/>
              </a:lnSpc>
              <a:spcBef>
                <a:spcPts val="533"/>
              </a:spcBef>
              <a:spcAft>
                <a:spcPts val="533"/>
              </a:spcAft>
              <a:buFont typeface="Arial" charset="0"/>
              <a:buChar char="•"/>
              <a:defRPr sz="2667" kern="1200" baseline="0">
                <a:solidFill>
                  <a:schemeClr val="accent2">
                    <a:lumMod val="50000"/>
                  </a:schemeClr>
                </a:solidFill>
                <a:latin typeface="Arial" pitchFamily="34" charset="0"/>
                <a:ea typeface="+mn-ea"/>
                <a:cs typeface="Arial" pitchFamily="34" charset="0"/>
              </a:defRPr>
            </a:lvl1pPr>
            <a:lvl2pPr marL="990557" indent="-380984" algn="l" defTabSz="1219144" rtl="0" eaLnBrk="1" latinLnBrk="1" hangingPunct="1">
              <a:lnSpc>
                <a:spcPct val="125000"/>
              </a:lnSpc>
              <a:spcBef>
                <a:spcPts val="533"/>
              </a:spcBef>
              <a:spcAft>
                <a:spcPts val="533"/>
              </a:spcAft>
              <a:buFont typeface="Wingdings" charset="2"/>
              <a:buChar char="Ø"/>
              <a:defRPr sz="2133" kern="1200" baseline="0">
                <a:solidFill>
                  <a:schemeClr val="accent2">
                    <a:lumMod val="50000"/>
                  </a:schemeClr>
                </a:solidFill>
                <a:latin typeface="Arial" charset="0"/>
                <a:ea typeface="Arial" charset="0"/>
                <a:cs typeface="Arial" charset="0"/>
              </a:defRPr>
            </a:lvl2pPr>
            <a:lvl3pPr marL="1523933" indent="-304786" algn="l" defTabSz="1219144" rtl="0" eaLnBrk="1" latinLnBrk="1" hangingPunct="1">
              <a:spcBef>
                <a:spcPct val="20000"/>
              </a:spcBef>
              <a:buFont typeface="Wingdings" charset="2"/>
              <a:buChar char="§"/>
              <a:defRPr sz="2133" kern="1200" baseline="0">
                <a:solidFill>
                  <a:schemeClr val="accent2">
                    <a:lumMod val="50000"/>
                  </a:schemeClr>
                </a:solidFill>
                <a:latin typeface="Arial" charset="0"/>
                <a:ea typeface="Arial" charset="0"/>
                <a:cs typeface="Arial" charset="0"/>
              </a:defRPr>
            </a:lvl3pPr>
            <a:lvl4pPr marL="2133504"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077"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650"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222"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795"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368"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a:lnSpc>
                <a:spcPct val="100000"/>
              </a:lnSpc>
              <a:spcBef>
                <a:spcPts val="0"/>
              </a:spcBef>
              <a:spcAft>
                <a:spcPts val="0"/>
              </a:spcAft>
            </a:pPr>
            <a:r>
              <a:rPr lang="en-US" sz="3000">
                <a:solidFill>
                  <a:schemeClr val="tx1"/>
                </a:solidFill>
              </a:rPr>
              <a:t>Theo CLKD chi phí thấp:</a:t>
            </a:r>
          </a:p>
          <a:p>
            <a:pPr lvl="1">
              <a:lnSpc>
                <a:spcPct val="100000"/>
              </a:lnSpc>
              <a:spcBef>
                <a:spcPts val="0"/>
              </a:spcBef>
              <a:spcAft>
                <a:spcPts val="0"/>
              </a:spcAft>
            </a:pPr>
            <a:r>
              <a:rPr lang="en-US" sz="3000">
                <a:solidFill>
                  <a:schemeClr val="tx1"/>
                </a:solidFill>
              </a:rPr>
              <a:t>Một giá hoặc một khung giá</a:t>
            </a:r>
          </a:p>
          <a:p>
            <a:pPr lvl="1">
              <a:lnSpc>
                <a:spcPct val="100000"/>
              </a:lnSpc>
              <a:spcBef>
                <a:spcPts val="0"/>
              </a:spcBef>
              <a:spcAft>
                <a:spcPts val="0"/>
              </a:spcAft>
            </a:pPr>
            <a:r>
              <a:rPr lang="en-US" sz="3000">
                <a:solidFill>
                  <a:schemeClr val="tx1"/>
                </a:solidFill>
              </a:rPr>
              <a:t>Hi – Lo</a:t>
            </a:r>
          </a:p>
          <a:p>
            <a:pPr lvl="1">
              <a:lnSpc>
                <a:spcPct val="100000"/>
              </a:lnSpc>
              <a:spcBef>
                <a:spcPts val="0"/>
              </a:spcBef>
              <a:spcAft>
                <a:spcPts val="0"/>
              </a:spcAft>
            </a:pPr>
            <a:r>
              <a:rPr lang="en-US" sz="3000">
                <a:solidFill>
                  <a:schemeClr val="tx1"/>
                </a:solidFill>
              </a:rPr>
              <a:t>EDLP</a:t>
            </a:r>
          </a:p>
          <a:p>
            <a:pPr lvl="1">
              <a:lnSpc>
                <a:spcPct val="100000"/>
              </a:lnSpc>
              <a:spcBef>
                <a:spcPts val="0"/>
              </a:spcBef>
              <a:spcAft>
                <a:spcPts val="0"/>
              </a:spcAft>
            </a:pPr>
            <a:r>
              <a:rPr lang="en-US" sz="3000">
                <a:solidFill>
                  <a:schemeClr val="tx1"/>
                </a:solidFill>
              </a:rPr>
              <a:t>Phối hợp EDLP và Hi-Lo</a:t>
            </a:r>
          </a:p>
          <a:p>
            <a:pPr lvl="1">
              <a:lnSpc>
                <a:spcPct val="100000"/>
              </a:lnSpc>
              <a:spcBef>
                <a:spcPts val="0"/>
              </a:spcBef>
              <a:spcAft>
                <a:spcPts val="0"/>
              </a:spcAft>
            </a:pPr>
            <a:r>
              <a:rPr lang="en-US" sz="3000">
                <a:solidFill>
                  <a:schemeClr val="tx1"/>
                </a:solidFill>
              </a:rPr>
              <a:t>Giảm giá tự động </a:t>
            </a:r>
          </a:p>
        </p:txBody>
      </p:sp>
      <p:sp>
        <p:nvSpPr>
          <p:cNvPr id="8" name="Content Placeholder 5"/>
          <p:cNvSpPr txBox="1">
            <a:spLocks/>
          </p:cNvSpPr>
          <p:nvPr/>
        </p:nvSpPr>
        <p:spPr>
          <a:xfrm>
            <a:off x="2514601" y="5943600"/>
            <a:ext cx="6670223" cy="2035470"/>
          </a:xfrm>
          <a:prstGeom prst="rect">
            <a:avLst/>
          </a:prstGeom>
        </p:spPr>
        <p:txBody>
          <a:bodyPr lIns="445500" anchor="t"/>
          <a:lstStyle>
            <a:lvl1pPr marL="380984" indent="-380984" algn="l" defTabSz="1219144" rtl="0" eaLnBrk="1" latinLnBrk="1" hangingPunct="1">
              <a:lnSpc>
                <a:spcPct val="125000"/>
              </a:lnSpc>
              <a:spcBef>
                <a:spcPts val="533"/>
              </a:spcBef>
              <a:spcAft>
                <a:spcPts val="533"/>
              </a:spcAft>
              <a:buFont typeface="Arial" charset="0"/>
              <a:buChar char="•"/>
              <a:defRPr sz="2667" kern="1200" baseline="0">
                <a:solidFill>
                  <a:schemeClr val="accent2">
                    <a:lumMod val="50000"/>
                  </a:schemeClr>
                </a:solidFill>
                <a:latin typeface="Arial" pitchFamily="34" charset="0"/>
                <a:ea typeface="+mn-ea"/>
                <a:cs typeface="Arial" pitchFamily="34" charset="0"/>
              </a:defRPr>
            </a:lvl1pPr>
            <a:lvl2pPr marL="990557" indent="-380984" algn="l" defTabSz="1219144" rtl="0" eaLnBrk="1" latinLnBrk="1" hangingPunct="1">
              <a:lnSpc>
                <a:spcPct val="125000"/>
              </a:lnSpc>
              <a:spcBef>
                <a:spcPts val="533"/>
              </a:spcBef>
              <a:spcAft>
                <a:spcPts val="533"/>
              </a:spcAft>
              <a:buFont typeface="Wingdings" charset="2"/>
              <a:buChar char="Ø"/>
              <a:defRPr sz="2133" kern="1200" baseline="0">
                <a:solidFill>
                  <a:schemeClr val="accent2">
                    <a:lumMod val="50000"/>
                  </a:schemeClr>
                </a:solidFill>
                <a:latin typeface="Arial" charset="0"/>
                <a:ea typeface="Arial" charset="0"/>
                <a:cs typeface="Arial" charset="0"/>
              </a:defRPr>
            </a:lvl2pPr>
            <a:lvl3pPr marL="1523933" indent="-304786" algn="l" defTabSz="1219144" rtl="0" eaLnBrk="1" latinLnBrk="1" hangingPunct="1">
              <a:spcBef>
                <a:spcPct val="20000"/>
              </a:spcBef>
              <a:buFont typeface="Wingdings" charset="2"/>
              <a:buChar char="§"/>
              <a:defRPr sz="2133" kern="1200" baseline="0">
                <a:solidFill>
                  <a:schemeClr val="accent2">
                    <a:lumMod val="50000"/>
                  </a:schemeClr>
                </a:solidFill>
                <a:latin typeface="Arial" charset="0"/>
                <a:ea typeface="Arial" charset="0"/>
                <a:cs typeface="Arial" charset="0"/>
              </a:defRPr>
            </a:lvl3pPr>
            <a:lvl4pPr marL="2133504"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077"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650"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222"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795"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368"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a:lnSpc>
                <a:spcPct val="100000"/>
              </a:lnSpc>
              <a:spcBef>
                <a:spcPts val="0"/>
              </a:spcBef>
              <a:spcAft>
                <a:spcPts val="0"/>
              </a:spcAft>
            </a:pPr>
            <a:r>
              <a:rPr lang="en-US" sz="3000">
                <a:solidFill>
                  <a:schemeClr val="tx1"/>
                </a:solidFill>
              </a:rPr>
              <a:t>Theo CL marketing:</a:t>
            </a:r>
          </a:p>
          <a:p>
            <a:pPr lvl="1">
              <a:lnSpc>
                <a:spcPct val="100000"/>
              </a:lnSpc>
              <a:spcBef>
                <a:spcPts val="0"/>
              </a:spcBef>
              <a:spcAft>
                <a:spcPts val="0"/>
              </a:spcAft>
            </a:pPr>
            <a:r>
              <a:rPr lang="en-US" sz="3000">
                <a:solidFill>
                  <a:schemeClr val="tx1"/>
                </a:solidFill>
              </a:rPr>
              <a:t>Giá đối phó với cạnh tranh</a:t>
            </a:r>
          </a:p>
          <a:p>
            <a:pPr lvl="1">
              <a:lnSpc>
                <a:spcPct val="100000"/>
              </a:lnSpc>
              <a:spcBef>
                <a:spcPts val="0"/>
              </a:spcBef>
              <a:spcAft>
                <a:spcPts val="0"/>
              </a:spcAft>
            </a:pPr>
            <a:r>
              <a:rPr lang="en-US" sz="3000">
                <a:solidFill>
                  <a:schemeClr val="tx1"/>
                </a:solidFill>
              </a:rPr>
              <a:t>Giá của người thống lĩnh</a:t>
            </a:r>
          </a:p>
          <a:p>
            <a:pPr lvl="1">
              <a:lnSpc>
                <a:spcPct val="100000"/>
              </a:lnSpc>
              <a:spcBef>
                <a:spcPts val="0"/>
              </a:spcBef>
              <a:spcAft>
                <a:spcPts val="0"/>
              </a:spcAft>
            </a:pPr>
            <a:r>
              <a:rPr lang="en-US" sz="3000">
                <a:solidFill>
                  <a:schemeClr val="tx1"/>
                </a:solidFill>
              </a:rPr>
              <a:t>Giá theo định vị </a:t>
            </a:r>
          </a:p>
        </p:txBody>
      </p:sp>
    </p:spTree>
    <p:extLst>
      <p:ext uri="{BB962C8B-B14F-4D97-AF65-F5344CB8AC3E}">
        <p14:creationId xmlns:p14="http://schemas.microsoft.com/office/powerpoint/2010/main" val="3214677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86100" y="580550"/>
            <a:ext cx="12573000" cy="1019651"/>
          </a:xfrm>
        </p:spPr>
        <p:txBody>
          <a:bodyPr>
            <a:normAutofit/>
          </a:bodyPr>
          <a:lstStyle/>
          <a:p>
            <a:r>
              <a:rPr lang="en-US" sz="4800"/>
              <a:t>Các phương pháp xác định giá bán lẻ</a:t>
            </a:r>
          </a:p>
        </p:txBody>
      </p:sp>
      <p:sp>
        <p:nvSpPr>
          <p:cNvPr id="6" name="Content Placeholder 5"/>
          <p:cNvSpPr>
            <a:spLocks noGrp="1"/>
          </p:cNvSpPr>
          <p:nvPr>
            <p:ph idx="4294967295"/>
          </p:nvPr>
        </p:nvSpPr>
        <p:spPr>
          <a:xfrm>
            <a:off x="3314701" y="2896791"/>
            <a:ext cx="10532603" cy="4493418"/>
          </a:xfrm>
          <a:prstGeom prst="rect">
            <a:avLst/>
          </a:prstGeom>
        </p:spPr>
        <p:txBody>
          <a:bodyPr>
            <a:normAutofit/>
          </a:bodyPr>
          <a:lstStyle/>
          <a:p>
            <a:pPr>
              <a:buFont typeface="Arial" panose="020B0604020202020204" pitchFamily="34" charset="0"/>
              <a:buChar char="•"/>
            </a:pPr>
            <a:r>
              <a:rPr lang="en-US"/>
              <a:t>Dựa vào chi phí</a:t>
            </a:r>
          </a:p>
          <a:p>
            <a:pPr>
              <a:buFont typeface="Arial" panose="020B0604020202020204" pitchFamily="34" charset="0"/>
              <a:buChar char="•"/>
            </a:pPr>
            <a:r>
              <a:rPr lang="en-US"/>
              <a:t>Dựa vào khách hàng</a:t>
            </a:r>
          </a:p>
          <a:p>
            <a:pPr>
              <a:buFont typeface="Arial" panose="020B0604020202020204" pitchFamily="34" charset="0"/>
              <a:buChar char="•"/>
            </a:pPr>
            <a:r>
              <a:rPr lang="en-US"/>
              <a:t>Dựa vào cạnh tranh</a:t>
            </a:r>
          </a:p>
          <a:p>
            <a:pPr>
              <a:buFont typeface="Arial" panose="020B0604020202020204" pitchFamily="34" charset="0"/>
              <a:buChar char="•"/>
            </a:pPr>
            <a:r>
              <a:rPr lang="en-US"/>
              <a:t>Điều chỉnh giá theo các mục tiêu marketing</a:t>
            </a:r>
          </a:p>
        </p:txBody>
      </p:sp>
    </p:spTree>
    <p:extLst>
      <p:ext uri="{BB962C8B-B14F-4D97-AF65-F5344CB8AC3E}">
        <p14:creationId xmlns:p14="http://schemas.microsoft.com/office/powerpoint/2010/main" val="2984581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7418" y="571501"/>
            <a:ext cx="12573000" cy="1039091"/>
          </a:xfrm>
        </p:spPr>
        <p:txBody>
          <a:bodyPr/>
          <a:lstStyle/>
          <a:p>
            <a:r>
              <a:rPr lang="en-US"/>
              <a:t>Định giá dựa vào chi phí</a:t>
            </a:r>
          </a:p>
        </p:txBody>
      </p:sp>
      <p:sp>
        <p:nvSpPr>
          <p:cNvPr id="4" name="Content Placeholder 3"/>
          <p:cNvSpPr>
            <a:spLocks noGrp="1"/>
          </p:cNvSpPr>
          <p:nvPr>
            <p:ph idx="4294967295"/>
          </p:nvPr>
        </p:nvSpPr>
        <p:spPr>
          <a:xfrm>
            <a:off x="3048000" y="2514600"/>
            <a:ext cx="12954000" cy="5522118"/>
          </a:xfrm>
          <a:prstGeom prst="rect">
            <a:avLst/>
          </a:prstGeom>
        </p:spPr>
        <p:txBody>
          <a:bodyPr/>
          <a:lstStyle/>
          <a:p>
            <a:r>
              <a:rPr lang="en-US" sz="3000"/>
              <a:t>Các cách định giá bán lẻ theo chi phí</a:t>
            </a:r>
          </a:p>
          <a:p>
            <a:pPr lvl="1"/>
            <a:r>
              <a:rPr lang="en-US" sz="3000"/>
              <a:t>Cộng lãi vào giá thành:       </a:t>
            </a:r>
            <a:r>
              <a:rPr lang="en-US" sz="3000" i="1"/>
              <a:t>Retail Price = Cost of merchandise + </a:t>
            </a:r>
            <a:r>
              <a:rPr lang="en-US" sz="3000" b="1" i="1"/>
              <a:t>Markup</a:t>
            </a:r>
          </a:p>
          <a:p>
            <a:pPr lvl="1"/>
            <a:r>
              <a:rPr lang="en-US" sz="3000"/>
              <a:t>Định giá theo lợi nhuận mục tiêu:</a:t>
            </a:r>
          </a:p>
          <a:p>
            <a:pPr lvl="1"/>
            <a:endParaRPr lang="en-US"/>
          </a:p>
          <a:p>
            <a:pPr lvl="1"/>
            <a:endParaRPr lang="en-US"/>
          </a:p>
          <a:p>
            <a:pPr lvl="1"/>
            <a:endParaRPr lang="en-US" sz="3000"/>
          </a:p>
          <a:p>
            <a:pPr lvl="1"/>
            <a:r>
              <a:rPr lang="en-US" sz="3000"/>
              <a:t>Định giá hoà vốn </a:t>
            </a:r>
          </a:p>
        </p:txBody>
      </p:sp>
      <p:graphicFrame>
        <p:nvGraphicFramePr>
          <p:cNvPr id="5" name="Object 4"/>
          <p:cNvGraphicFramePr>
            <a:graphicFrameLocks noChangeAspect="1"/>
          </p:cNvGraphicFramePr>
          <p:nvPr/>
        </p:nvGraphicFramePr>
        <p:xfrm>
          <a:off x="9403701" y="4173296"/>
          <a:ext cx="5836299" cy="1121400"/>
        </p:xfrm>
        <a:graphic>
          <a:graphicData uri="http://schemas.openxmlformats.org/presentationml/2006/ole">
            <mc:AlternateContent xmlns:mc="http://schemas.openxmlformats.org/markup-compatibility/2006">
              <mc:Choice xmlns:v="urn:schemas-microsoft-com:vml" Requires="v">
                <p:oleObj name="Equation" r:id="rId3" imgW="2247900" imgH="431800" progId="Equation.3">
                  <p:embed/>
                </p:oleObj>
              </mc:Choice>
              <mc:Fallback>
                <p:oleObj name="Equation" r:id="rId3" imgW="2247900" imgH="431800" progId="Equation.3">
                  <p:embed/>
                  <p:pic>
                    <p:nvPicPr>
                      <p:cNvPr id="5" name="Object 4"/>
                      <p:cNvPicPr/>
                      <p:nvPr/>
                    </p:nvPicPr>
                    <p:blipFill>
                      <a:blip r:embed="rId4"/>
                      <a:stretch>
                        <a:fillRect/>
                      </a:stretch>
                    </p:blipFill>
                    <p:spPr>
                      <a:xfrm>
                        <a:off x="9403701" y="4173296"/>
                        <a:ext cx="5836299" cy="11214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8025659" y="6385881"/>
          <a:ext cx="7165356" cy="1135020"/>
        </p:xfrm>
        <a:graphic>
          <a:graphicData uri="http://schemas.openxmlformats.org/presentationml/2006/ole">
            <mc:AlternateContent xmlns:mc="http://schemas.openxmlformats.org/markup-compatibility/2006">
              <mc:Choice xmlns:v="urn:schemas-microsoft-com:vml" Requires="v">
                <p:oleObj name="Equation" r:id="rId5" imgW="2578100" imgH="393700" progId="Equation.3">
                  <p:embed/>
                </p:oleObj>
              </mc:Choice>
              <mc:Fallback>
                <p:oleObj name="Equation" r:id="rId5" imgW="2578100" imgH="393700" progId="Equation.3">
                  <p:embed/>
                  <p:pic>
                    <p:nvPicPr>
                      <p:cNvPr id="6" name="Object 5"/>
                      <p:cNvPicPr/>
                      <p:nvPr/>
                    </p:nvPicPr>
                    <p:blipFill>
                      <a:blip r:embed="rId6"/>
                      <a:stretch>
                        <a:fillRect/>
                      </a:stretch>
                    </p:blipFill>
                    <p:spPr>
                      <a:xfrm>
                        <a:off x="8025659" y="6385881"/>
                        <a:ext cx="7165356" cy="1135020"/>
                      </a:xfrm>
                      <a:prstGeom prst="rect">
                        <a:avLst/>
                      </a:prstGeom>
                    </p:spPr>
                  </p:pic>
                </p:oleObj>
              </mc:Fallback>
            </mc:AlternateContent>
          </a:graphicData>
        </a:graphic>
      </p:graphicFrame>
    </p:spTree>
    <p:extLst>
      <p:ext uri="{BB962C8B-B14F-4D97-AF65-F5344CB8AC3E}">
        <p14:creationId xmlns:p14="http://schemas.microsoft.com/office/powerpoint/2010/main" val="3196773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571500"/>
            <a:ext cx="11430000" cy="1028700"/>
          </a:xfrm>
        </p:spPr>
        <p:txBody>
          <a:bodyPr>
            <a:normAutofit/>
          </a:bodyPr>
          <a:lstStyle/>
          <a:p>
            <a:r>
              <a:rPr lang="en-US"/>
              <a:t>Định giá dựa trên khách hàng</a:t>
            </a:r>
          </a:p>
        </p:txBody>
      </p:sp>
      <p:sp>
        <p:nvSpPr>
          <p:cNvPr id="4" name="Content Placeholder 3"/>
          <p:cNvSpPr>
            <a:spLocks noGrp="1"/>
          </p:cNvSpPr>
          <p:nvPr>
            <p:ph idx="4294967295"/>
          </p:nvPr>
        </p:nvSpPr>
        <p:spPr>
          <a:xfrm>
            <a:off x="3076575" y="2628900"/>
            <a:ext cx="12925425" cy="4914900"/>
          </a:xfrm>
          <a:prstGeom prst="rect">
            <a:avLst/>
          </a:prstGeom>
        </p:spPr>
        <p:txBody>
          <a:bodyPr>
            <a:normAutofit/>
          </a:bodyPr>
          <a:lstStyle/>
          <a:p>
            <a:pPr>
              <a:lnSpc>
                <a:spcPct val="150000"/>
              </a:lnSpc>
              <a:spcBef>
                <a:spcPts val="0"/>
              </a:spcBef>
            </a:pPr>
            <a:r>
              <a:rPr lang="en-US"/>
              <a:t>Phân tích và tính toán mức độ chấp nhận giá của KHMT</a:t>
            </a:r>
          </a:p>
          <a:p>
            <a:pPr>
              <a:lnSpc>
                <a:spcPct val="150000"/>
              </a:lnSpc>
              <a:spcBef>
                <a:spcPts val="0"/>
              </a:spcBef>
            </a:pPr>
            <a:r>
              <a:rPr lang="en-US"/>
              <a:t>Phân tích và tính toán sự nhạy cảm của cầu theo giá:</a:t>
            </a:r>
          </a:p>
          <a:p>
            <a:pPr lvl="1">
              <a:lnSpc>
                <a:spcPct val="150000"/>
              </a:lnSpc>
              <a:spcBef>
                <a:spcPts val="0"/>
              </a:spcBef>
            </a:pPr>
            <a:r>
              <a:rPr lang="en-US" sz="3000"/>
              <a:t>Ed = {</a:t>
            </a:r>
            <a:r>
              <a:rPr lang="en-US" sz="3000">
                <a:sym typeface="Symbol" charset="0"/>
              </a:rPr>
              <a:t>Q/Q}/{P/P}</a:t>
            </a:r>
          </a:p>
          <a:p>
            <a:pPr lvl="1">
              <a:lnSpc>
                <a:spcPct val="150000"/>
              </a:lnSpc>
              <a:spcBef>
                <a:spcPts val="0"/>
              </a:spcBef>
            </a:pPr>
            <a:r>
              <a:rPr lang="en-US" sz="3000">
                <a:sym typeface="Symbol" charset="0"/>
              </a:rPr>
              <a:t>Dự đoán và tính toán Ed của cửa hàng bán lẻ: lựa chọn thí điểm cửa hàng,  cho thay đổi giá mặt hàng, ghi lại các biến động về lượng – giá -chi phí (TC).</a:t>
            </a:r>
          </a:p>
        </p:txBody>
      </p:sp>
    </p:spTree>
    <p:extLst>
      <p:ext uri="{BB962C8B-B14F-4D97-AF65-F5344CB8AC3E}">
        <p14:creationId xmlns:p14="http://schemas.microsoft.com/office/powerpoint/2010/main" val="1524361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450" y="457200"/>
            <a:ext cx="12573000" cy="914400"/>
          </a:xfrm>
        </p:spPr>
        <p:txBody>
          <a:bodyPr>
            <a:normAutofit/>
          </a:bodyPr>
          <a:lstStyle/>
          <a:p>
            <a:r>
              <a:rPr lang="en-US" sz="4800"/>
              <a:t>Định giá dựa trên khách hàng (tt)</a:t>
            </a:r>
          </a:p>
        </p:txBody>
      </p:sp>
      <p:sp>
        <p:nvSpPr>
          <p:cNvPr id="4" name="Content Placeholder 3"/>
          <p:cNvSpPr>
            <a:spLocks noGrp="1"/>
          </p:cNvSpPr>
          <p:nvPr>
            <p:ph idx="4294967295"/>
          </p:nvPr>
        </p:nvSpPr>
        <p:spPr>
          <a:xfrm>
            <a:off x="2990850" y="2400301"/>
            <a:ext cx="13011150" cy="6091238"/>
          </a:xfrm>
          <a:prstGeom prst="rect">
            <a:avLst/>
          </a:prstGeom>
        </p:spPr>
        <p:txBody>
          <a:bodyPr>
            <a:normAutofit/>
          </a:bodyPr>
          <a:lstStyle/>
          <a:p>
            <a:r>
              <a:rPr lang="en-US">
                <a:sym typeface="Symbol" charset="0"/>
              </a:rPr>
              <a:t>Ed =(0.5-1): cầu kém nhạy cảm, Ed&gt;1: cầu nhạy cảm.</a:t>
            </a:r>
          </a:p>
          <a:p>
            <a:r>
              <a:rPr lang="en-US">
                <a:sym typeface="Symbol" charset="0"/>
              </a:rPr>
              <a:t>Công thức tính giá tối đa hoá lợi nhuận theo Ed:</a:t>
            </a:r>
          </a:p>
          <a:p>
            <a:endParaRPr lang="en-US" sz="2700">
              <a:sym typeface="Symbol" charset="0"/>
            </a:endParaRPr>
          </a:p>
          <a:p>
            <a:endParaRPr lang="en-US" sz="2700">
              <a:sym typeface="Symbol" charset="0"/>
            </a:endParaRPr>
          </a:p>
          <a:p>
            <a:endParaRPr lang="en-US" sz="2700">
              <a:sym typeface="Symbol" charset="0"/>
            </a:endParaRPr>
          </a:p>
          <a:p>
            <a:pPr marL="0" indent="0">
              <a:buNone/>
            </a:pPr>
            <a:endParaRPr lang="en-US" sz="2700">
              <a:sym typeface="Symbol" charset="0"/>
            </a:endParaRPr>
          </a:p>
          <a:p>
            <a:r>
              <a:rPr lang="en-US">
                <a:sym typeface="Symbol" charset="0"/>
              </a:rPr>
              <a:t>Định giá theo giá trị cảm nhận của khách hàng cho sản phẩm: độc đáo, mới lạ, thương hiệu riêng…</a:t>
            </a:r>
          </a:p>
          <a:p>
            <a:r>
              <a:rPr lang="en-US">
                <a:sym typeface="Symbol" charset="0"/>
              </a:rPr>
              <a:t>Định giá theo tâm lý: số lẻ (odd pricing)</a:t>
            </a:r>
          </a:p>
        </p:txBody>
      </p:sp>
      <p:graphicFrame>
        <p:nvGraphicFramePr>
          <p:cNvPr id="6" name="Object 5"/>
          <p:cNvGraphicFramePr>
            <a:graphicFrameLocks noChangeAspect="1"/>
          </p:cNvGraphicFramePr>
          <p:nvPr/>
        </p:nvGraphicFramePr>
        <p:xfrm>
          <a:off x="6629400" y="4186287"/>
          <a:ext cx="6675252" cy="1259631"/>
        </p:xfrm>
        <a:graphic>
          <a:graphicData uri="http://schemas.openxmlformats.org/presentationml/2006/ole">
            <mc:AlternateContent xmlns:mc="http://schemas.openxmlformats.org/markup-compatibility/2006">
              <mc:Choice xmlns:v="urn:schemas-microsoft-com:vml" Requires="v">
                <p:oleObj name="Equation" r:id="rId2" imgW="2209800" imgH="393700" progId="Equation.3">
                  <p:embed/>
                </p:oleObj>
              </mc:Choice>
              <mc:Fallback>
                <p:oleObj name="Equation" r:id="rId2" imgW="2209800" imgH="393700" progId="Equation.3">
                  <p:embed/>
                  <p:pic>
                    <p:nvPicPr>
                      <p:cNvPr id="6" name="Object 5"/>
                      <p:cNvPicPr/>
                      <p:nvPr/>
                    </p:nvPicPr>
                    <p:blipFill>
                      <a:blip r:embed="rId3"/>
                      <a:stretch>
                        <a:fillRect/>
                      </a:stretch>
                    </p:blipFill>
                    <p:spPr>
                      <a:xfrm>
                        <a:off x="6629400" y="4186287"/>
                        <a:ext cx="6675252" cy="1259631"/>
                      </a:xfrm>
                      <a:prstGeom prst="rect">
                        <a:avLst/>
                      </a:prstGeom>
                    </p:spPr>
                  </p:pic>
                </p:oleObj>
              </mc:Fallback>
            </mc:AlternateContent>
          </a:graphicData>
        </a:graphic>
      </p:graphicFrame>
    </p:spTree>
    <p:extLst>
      <p:ext uri="{BB962C8B-B14F-4D97-AF65-F5344CB8AC3E}">
        <p14:creationId xmlns:p14="http://schemas.microsoft.com/office/powerpoint/2010/main" val="3745380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571500"/>
            <a:ext cx="12115800" cy="914400"/>
          </a:xfrm>
        </p:spPr>
        <p:txBody>
          <a:bodyPr>
            <a:normAutofit/>
          </a:bodyPr>
          <a:lstStyle/>
          <a:p>
            <a:r>
              <a:rPr lang="en-US" sz="4800"/>
              <a:t>Định giá dựa vào cạnh tranh</a:t>
            </a:r>
          </a:p>
        </p:txBody>
      </p:sp>
      <p:sp>
        <p:nvSpPr>
          <p:cNvPr id="4" name="Content Placeholder 3"/>
          <p:cNvSpPr>
            <a:spLocks noGrp="1"/>
          </p:cNvSpPr>
          <p:nvPr>
            <p:ph idx="4294967295"/>
          </p:nvPr>
        </p:nvSpPr>
        <p:spPr>
          <a:xfrm>
            <a:off x="3200400" y="2085975"/>
            <a:ext cx="12684918" cy="6943725"/>
          </a:xfrm>
          <a:prstGeom prst="rect">
            <a:avLst/>
          </a:prstGeom>
        </p:spPr>
        <p:txBody>
          <a:bodyPr>
            <a:normAutofit/>
          </a:bodyPr>
          <a:lstStyle/>
          <a:p>
            <a:r>
              <a:rPr lang="en-US"/>
              <a:t>Phân tích các thông tin về giá của đối thủ cạnh tranh:</a:t>
            </a:r>
          </a:p>
          <a:p>
            <a:pPr lvl="1"/>
            <a:r>
              <a:rPr lang="en-US" sz="3000"/>
              <a:t>Xác định đối thủ và chiến lược KD, CL marketing của họ (vị trí, định vị TH, DV</a:t>
            </a:r>
            <a:r>
              <a:rPr lang="is-IS" sz="3000"/>
              <a:t>…)</a:t>
            </a:r>
            <a:endParaRPr lang="en-US" sz="3000"/>
          </a:p>
          <a:p>
            <a:pPr lvl="1"/>
            <a:r>
              <a:rPr lang="en-US" sz="3000"/>
              <a:t>Giá thành, giá bán và chất lượng sản phẩm (nếu SP có khác biệt về chất lượng)</a:t>
            </a:r>
          </a:p>
          <a:p>
            <a:pPr lvl="1"/>
            <a:r>
              <a:rPr lang="en-US" sz="3000"/>
              <a:t>N/c thái độ của KHMT về tương quan giá so với ĐT: SP chủ đạo/dẫn, giá cho DMSP</a:t>
            </a:r>
          </a:p>
          <a:p>
            <a:r>
              <a:rPr lang="en-US"/>
              <a:t>Các phương pháp thu thập:</a:t>
            </a:r>
          </a:p>
          <a:p>
            <a:pPr lvl="1"/>
            <a:r>
              <a:rPr lang="en-US" sz="3000"/>
              <a:t>Sưu tầm và cập nhật biểu giá của đối thủ</a:t>
            </a:r>
          </a:p>
          <a:p>
            <a:pPr lvl="1"/>
            <a:r>
              <a:rPr lang="en-US" sz="3000"/>
              <a:t>Phỏng vấn các khách hàng mục tiêu</a:t>
            </a:r>
          </a:p>
          <a:p>
            <a:r>
              <a:rPr lang="en-US"/>
              <a:t>Các cách định giá: bằng, cao hơn hoặc thấp hơn giá của ĐTCT cho từng mặt  hàng hoặc toàn danh mục. </a:t>
            </a:r>
          </a:p>
          <a:p>
            <a:endParaRPr lang="en-US"/>
          </a:p>
        </p:txBody>
      </p:sp>
    </p:spTree>
    <p:extLst>
      <p:ext uri="{BB962C8B-B14F-4D97-AF65-F5344CB8AC3E}">
        <p14:creationId xmlns:p14="http://schemas.microsoft.com/office/powerpoint/2010/main" val="3238773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200400" y="2171700"/>
            <a:ext cx="12115800" cy="6629400"/>
          </a:xfrm>
          <a:prstGeom prst="rect">
            <a:avLst/>
          </a:prstGeom>
        </p:spPr>
        <p:txBody>
          <a:bodyPr>
            <a:normAutofit/>
          </a:bodyPr>
          <a:lstStyle/>
          <a:p>
            <a:pPr>
              <a:lnSpc>
                <a:spcPct val="120000"/>
              </a:lnSpc>
            </a:pPr>
            <a:r>
              <a:rPr lang="en-US"/>
              <a:t>Giảm giá và điều chỉnh giá</a:t>
            </a:r>
          </a:p>
          <a:p>
            <a:pPr>
              <a:lnSpc>
                <a:spcPct val="120000"/>
              </a:lnSpc>
              <a:buFont typeface="Arial" panose="020B0604020202020204" pitchFamily="34" charset="0"/>
              <a:buChar char="•"/>
            </a:pPr>
            <a:r>
              <a:rPr lang="en-US" sz="3000"/>
              <a:t> Là việc định giá trừ lùi (markdown) từ giá bán lẻ ấn định/niêm yết của NCC hoặc mức giá xác định ban đầu, áp dụng trong các trường hợp</a:t>
            </a:r>
          </a:p>
          <a:p>
            <a:pPr>
              <a:lnSpc>
                <a:spcPct val="120000"/>
              </a:lnSpc>
            </a:pPr>
            <a:r>
              <a:rPr lang="en-US"/>
              <a:t>Chiến thuật định giá phối hợp trong danh mục bán lẻ</a:t>
            </a:r>
          </a:p>
          <a:p>
            <a:pPr lvl="1"/>
            <a:r>
              <a:rPr lang="en-US" sz="3000"/>
              <a:t>Chiến thuật định giá dựa trên Hiệu ứng hấp dẫn </a:t>
            </a:r>
          </a:p>
          <a:p>
            <a:pPr marL="260604" lvl="1" indent="0">
              <a:buNone/>
            </a:pPr>
            <a:r>
              <a:rPr lang="en-US" sz="3000"/>
              <a:t>(Attraction Effect)</a:t>
            </a:r>
          </a:p>
          <a:p>
            <a:pPr lvl="1"/>
            <a:r>
              <a:rPr lang="en-US" sz="3000"/>
              <a:t>Chiến thuật định giá dựa trên Hiệu ứng bày đàn </a:t>
            </a:r>
          </a:p>
          <a:p>
            <a:pPr marL="260604" lvl="1" indent="0">
              <a:buNone/>
            </a:pPr>
            <a:r>
              <a:rPr lang="en-US" sz="3000"/>
              <a:t>(Compromise Effect)</a:t>
            </a:r>
          </a:p>
          <a:p>
            <a:pPr>
              <a:lnSpc>
                <a:spcPct val="120000"/>
              </a:lnSpc>
            </a:pPr>
            <a:endParaRPr lang="en-US"/>
          </a:p>
        </p:txBody>
      </p:sp>
    </p:spTree>
    <p:extLst>
      <p:ext uri="{BB962C8B-B14F-4D97-AF65-F5344CB8AC3E}">
        <p14:creationId xmlns:p14="http://schemas.microsoft.com/office/powerpoint/2010/main" val="1266027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1031"/>
            <a:ext cx="6259337" cy="10285970"/>
          </a:xfrm>
          <a:prstGeom prst="rect">
            <a:avLst/>
          </a:prstGeom>
          <a:solidFill>
            <a:srgbClr val="FFB923"/>
          </a:solidFill>
        </p:spPr>
        <p:txBody>
          <a:bodyPr/>
          <a:lstStyle/>
          <a:p>
            <a:endParaRPr lang="en-US"/>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6985678" y="4434209"/>
            <a:ext cx="6581957" cy="486429"/>
          </a:xfrm>
          <a:prstGeom prst="rect">
            <a:avLst/>
          </a:prstGeom>
        </p:spPr>
      </p:pic>
      <p:sp>
        <p:nvSpPr>
          <p:cNvPr id="16" name="TextBox 15">
            <a:extLst>
              <a:ext uri="{FF2B5EF4-FFF2-40B4-BE49-F238E27FC236}">
                <a16:creationId xmlns:a16="http://schemas.microsoft.com/office/drawing/2014/main" id="{000FFAB8-F0ED-457D-9606-DFC70D2511AB}"/>
              </a:ext>
            </a:extLst>
          </p:cNvPr>
          <p:cNvSpPr txBox="1"/>
          <p:nvPr/>
        </p:nvSpPr>
        <p:spPr>
          <a:xfrm>
            <a:off x="609600" y="1064741"/>
            <a:ext cx="5486400" cy="3387274"/>
          </a:xfrm>
          <a:prstGeom prst="rect">
            <a:avLst/>
          </a:prstGeom>
          <a:noFill/>
        </p:spPr>
        <p:txBody>
          <a:bodyPr wrap="square">
            <a:spAutoFit/>
          </a:bodyPr>
          <a:lstStyle/>
          <a:p>
            <a:pPr marL="0" lvl="0" indent="0" algn="ctr">
              <a:lnSpc>
                <a:spcPts val="13392"/>
              </a:lnSpc>
              <a:spcBef>
                <a:spcPct val="0"/>
              </a:spcBef>
            </a:pPr>
            <a:r>
              <a:rPr lang="en-US" sz="7200" b="1" dirty="0">
                <a:solidFill>
                  <a:schemeClr val="tx2">
                    <a:lumMod val="10000"/>
                  </a:schemeClr>
                </a:solidFill>
                <a:latin typeface="Arial" panose="020B0604020202020204" pitchFamily="34" charset="0"/>
                <a:cs typeface="Arial" panose="020B0604020202020204" pitchFamily="34" charset="0"/>
              </a:rPr>
              <a:t>CHƯƠNG 5</a:t>
            </a:r>
            <a:br>
              <a:rPr lang="en-US" sz="7200" b="1" dirty="0">
                <a:solidFill>
                  <a:schemeClr val="tx2">
                    <a:lumMod val="10000"/>
                  </a:schemeClr>
                </a:solidFill>
                <a:latin typeface="Arial" panose="020B0604020202020204" pitchFamily="34" charset="0"/>
                <a:cs typeface="Arial" panose="020B0604020202020204" pitchFamily="34" charset="0"/>
              </a:rPr>
            </a:br>
            <a:endParaRPr lang="en-US" sz="8000" spc="-124" dirty="0">
              <a:solidFill>
                <a:srgbClr val="000000"/>
              </a:solidFill>
              <a:latin typeface="Times Neue Roman Bold"/>
            </a:endParaRPr>
          </a:p>
        </p:txBody>
      </p:sp>
      <p:pic>
        <p:nvPicPr>
          <p:cNvPr id="15" name="Picture 3">
            <a:extLst>
              <a:ext uri="{FF2B5EF4-FFF2-40B4-BE49-F238E27FC236}">
                <a16:creationId xmlns:a16="http://schemas.microsoft.com/office/drawing/2014/main" id="{B8784EB0-3CA5-4159-A646-E08658F30D0A}"/>
              </a:ext>
            </a:extLst>
          </p:cNvPr>
          <p:cNvPicPr>
            <a:picLocks/>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31628" y="14886"/>
            <a:ext cx="12028662" cy="10285969"/>
          </a:xfrm>
          <a:prstGeom prst="rect">
            <a:avLst/>
          </a:prstGeom>
          <a:solidFill>
            <a:srgbClr val="FFFF00"/>
          </a:solidFill>
          <a:ln>
            <a:noFill/>
          </a:ln>
        </p:spPr>
      </p:pic>
      <p:sp>
        <p:nvSpPr>
          <p:cNvPr id="17" name="TextBox 16">
            <a:extLst>
              <a:ext uri="{FF2B5EF4-FFF2-40B4-BE49-F238E27FC236}">
                <a16:creationId xmlns:a16="http://schemas.microsoft.com/office/drawing/2014/main" id="{53B26DBF-51B6-40ED-9A91-8AF97C8E6548}"/>
              </a:ext>
            </a:extLst>
          </p:cNvPr>
          <p:cNvSpPr txBox="1"/>
          <p:nvPr/>
        </p:nvSpPr>
        <p:spPr>
          <a:xfrm>
            <a:off x="13567635" y="5981700"/>
            <a:ext cx="3200400" cy="2308324"/>
          </a:xfrm>
          <a:prstGeom prst="rect">
            <a:avLst/>
          </a:prstGeom>
          <a:noFill/>
        </p:spPr>
        <p:txBody>
          <a:bodyPr wrap="square">
            <a:spAutoFit/>
          </a:bodyPr>
          <a:lstStyle/>
          <a:p>
            <a:pPr lvl="0" algn="ctr"/>
            <a:r>
              <a:rPr lang="en-US" sz="4800" dirty="0" err="1">
                <a:solidFill>
                  <a:srgbClr val="0070C0"/>
                </a:solidFill>
                <a:latin typeface="Arial" charset="0"/>
                <a:ea typeface="Arial" charset="0"/>
                <a:cs typeface="Arial" charset="0"/>
              </a:rPr>
              <a:t>Tổ</a:t>
            </a:r>
            <a:r>
              <a:rPr lang="en-US" sz="4800" dirty="0">
                <a:solidFill>
                  <a:srgbClr val="0070C0"/>
                </a:solidFill>
                <a:latin typeface="Arial" charset="0"/>
                <a:ea typeface="Arial" charset="0"/>
                <a:cs typeface="Arial" charset="0"/>
              </a:rPr>
              <a:t> </a:t>
            </a:r>
            <a:r>
              <a:rPr lang="en-US" sz="4800" dirty="0" err="1">
                <a:solidFill>
                  <a:srgbClr val="0070C0"/>
                </a:solidFill>
                <a:latin typeface="Arial" charset="0"/>
                <a:ea typeface="Arial" charset="0"/>
                <a:cs typeface="Arial" charset="0"/>
              </a:rPr>
              <a:t>chức</a:t>
            </a:r>
            <a:r>
              <a:rPr lang="en-US" sz="4800" dirty="0">
                <a:solidFill>
                  <a:srgbClr val="0070C0"/>
                </a:solidFill>
                <a:latin typeface="Arial" charset="0"/>
                <a:ea typeface="Arial" charset="0"/>
                <a:cs typeface="Arial" charset="0"/>
              </a:rPr>
              <a:t> </a:t>
            </a:r>
            <a:r>
              <a:rPr lang="en-US" sz="4800" dirty="0" err="1">
                <a:solidFill>
                  <a:srgbClr val="0070C0"/>
                </a:solidFill>
                <a:latin typeface="Arial" charset="0"/>
                <a:ea typeface="Arial" charset="0"/>
                <a:cs typeface="Arial" charset="0"/>
              </a:rPr>
              <a:t>không</a:t>
            </a:r>
            <a:r>
              <a:rPr lang="en-US" sz="4800" dirty="0">
                <a:solidFill>
                  <a:srgbClr val="0070C0"/>
                </a:solidFill>
                <a:latin typeface="Arial" charset="0"/>
                <a:ea typeface="Arial" charset="0"/>
                <a:cs typeface="Arial" charset="0"/>
              </a:rPr>
              <a:t> </a:t>
            </a:r>
            <a:r>
              <a:rPr lang="en-US" sz="4800" dirty="0" err="1">
                <a:solidFill>
                  <a:srgbClr val="0070C0"/>
                </a:solidFill>
                <a:latin typeface="Arial" charset="0"/>
                <a:ea typeface="Arial" charset="0"/>
                <a:cs typeface="Arial" charset="0"/>
              </a:rPr>
              <a:t>gian</a:t>
            </a:r>
            <a:r>
              <a:rPr lang="en-US" sz="4800" dirty="0">
                <a:solidFill>
                  <a:srgbClr val="0070C0"/>
                </a:solidFill>
                <a:latin typeface="Arial" charset="0"/>
                <a:ea typeface="Arial" charset="0"/>
                <a:cs typeface="Arial" charset="0"/>
              </a:rPr>
              <a:t> </a:t>
            </a:r>
            <a:r>
              <a:rPr lang="en-US" sz="4800" dirty="0" err="1">
                <a:solidFill>
                  <a:srgbClr val="0070C0"/>
                </a:solidFill>
                <a:latin typeface="Arial" charset="0"/>
                <a:ea typeface="Arial" charset="0"/>
                <a:cs typeface="Arial" charset="0"/>
              </a:rPr>
              <a:t>bán</a:t>
            </a:r>
            <a:r>
              <a:rPr lang="en-US" sz="4800" dirty="0">
                <a:solidFill>
                  <a:srgbClr val="0070C0"/>
                </a:solidFill>
                <a:latin typeface="Arial" charset="0"/>
                <a:ea typeface="Arial" charset="0"/>
                <a:cs typeface="Arial" charset="0"/>
              </a:rPr>
              <a:t> </a:t>
            </a:r>
            <a:r>
              <a:rPr lang="en-US" sz="4800" dirty="0" err="1">
                <a:solidFill>
                  <a:srgbClr val="0070C0"/>
                </a:solidFill>
                <a:latin typeface="Arial" charset="0"/>
                <a:ea typeface="Arial" charset="0"/>
                <a:cs typeface="Arial" charset="0"/>
              </a:rPr>
              <a:t>hàng</a:t>
            </a:r>
            <a:endParaRPr lang="en-US" sz="4800" dirty="0">
              <a:latin typeface="Times Neue Roman" panose="020B0604020202020204" charset="0"/>
            </a:endParaRPr>
          </a:p>
        </p:txBody>
      </p:sp>
    </p:spTree>
    <p:extLst>
      <p:ext uri="{BB962C8B-B14F-4D97-AF65-F5344CB8AC3E}">
        <p14:creationId xmlns:p14="http://schemas.microsoft.com/office/powerpoint/2010/main" val="421107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descr="Large confetti"/>
          <p:cNvSpPr>
            <a:spLocks noGrp="1"/>
          </p:cNvSpPr>
          <p:nvPr>
            <p:ph type="title"/>
          </p:nvPr>
        </p:nvSpPr>
        <p:spPr/>
        <p:txBody>
          <a:bodyPr>
            <a:normAutofit/>
          </a:bodyPr>
          <a:lstStyle/>
          <a:p>
            <a:r>
              <a:rPr lang="en-US" sz="4800" dirty="0" err="1">
                <a:latin typeface="Times Neue Roman" panose="020B0604020202020204" charset="0"/>
              </a:rPr>
              <a:t>Đánh</a:t>
            </a:r>
            <a:r>
              <a:rPr lang="en-US" sz="4800" dirty="0">
                <a:latin typeface="Times Neue Roman" panose="020B0604020202020204" charset="0"/>
              </a:rPr>
              <a:t> </a:t>
            </a:r>
            <a:r>
              <a:rPr lang="en-US" sz="4800" dirty="0" err="1">
                <a:latin typeface="Times Neue Roman" panose="020B0604020202020204" charset="0"/>
              </a:rPr>
              <a:t>giá</a:t>
            </a:r>
            <a:r>
              <a:rPr lang="en-US" sz="4800" dirty="0">
                <a:latin typeface="Times Neue Roman" panose="020B0604020202020204" charset="0"/>
              </a:rPr>
              <a:t> </a:t>
            </a:r>
            <a:r>
              <a:rPr lang="en-US" sz="4800" dirty="0" err="1">
                <a:latin typeface="Times Neue Roman" panose="020B0604020202020204" charset="0"/>
              </a:rPr>
              <a:t>sinh</a:t>
            </a:r>
            <a:r>
              <a:rPr lang="en-US" sz="4800" dirty="0">
                <a:latin typeface="Times Neue Roman" panose="020B0604020202020204" charset="0"/>
              </a:rPr>
              <a:t> </a:t>
            </a:r>
            <a:r>
              <a:rPr lang="en-US" sz="4800" dirty="0" err="1">
                <a:latin typeface="Times Neue Roman" panose="020B0604020202020204" charset="0"/>
              </a:rPr>
              <a:t>viên</a:t>
            </a:r>
            <a:endParaRPr lang="en-US" sz="4800" dirty="0">
              <a:latin typeface="Times Neue Roman" panose="020B0604020202020204" charset="0"/>
            </a:endParaRPr>
          </a:p>
        </p:txBody>
      </p:sp>
      <p:sp>
        <p:nvSpPr>
          <p:cNvPr id="9220" name="Rectangle 5"/>
          <p:cNvSpPr>
            <a:spLocks noGrp="1" noChangeArrowheads="1"/>
          </p:cNvSpPr>
          <p:nvPr>
            <p:ph idx="1"/>
          </p:nvPr>
        </p:nvSpPr>
        <p:spPr>
          <a:xfrm>
            <a:off x="3057525" y="2286000"/>
            <a:ext cx="12601575" cy="7063740"/>
          </a:xfrm>
        </p:spPr>
        <p:txBody>
          <a:bodyPr>
            <a:normAutofit/>
          </a:bodyPr>
          <a:lstStyle/>
          <a:p>
            <a:pPr>
              <a:lnSpc>
                <a:spcPct val="110000"/>
              </a:lnSpc>
            </a:pPr>
            <a:r>
              <a:rPr lang="en-US" sz="4200" dirty="0">
                <a:latin typeface="Times Neue Roman" panose="020B0604020202020204" charset="0"/>
              </a:rPr>
              <a:t>Thang </a:t>
            </a:r>
            <a:r>
              <a:rPr lang="en-US" sz="4200" dirty="0" err="1">
                <a:latin typeface="Times Neue Roman" panose="020B0604020202020204" charset="0"/>
              </a:rPr>
              <a:t>điểm</a:t>
            </a:r>
            <a:r>
              <a:rPr lang="en-US" sz="4200" dirty="0">
                <a:latin typeface="Times Neue Roman" panose="020B0604020202020204" charset="0"/>
              </a:rPr>
              <a:t> 10, </a:t>
            </a:r>
            <a:r>
              <a:rPr lang="en-US" sz="4200" dirty="0" err="1">
                <a:latin typeface="Times Neue Roman" panose="020B0604020202020204" charset="0"/>
              </a:rPr>
              <a:t>cấu</a:t>
            </a:r>
            <a:r>
              <a:rPr lang="en-US" sz="4200" dirty="0">
                <a:latin typeface="Times Neue Roman" panose="020B0604020202020204" charset="0"/>
              </a:rPr>
              <a:t> </a:t>
            </a:r>
            <a:r>
              <a:rPr lang="en-US" sz="4200" dirty="0" err="1">
                <a:latin typeface="Times Neue Roman" panose="020B0604020202020204" charset="0"/>
              </a:rPr>
              <a:t>thành</a:t>
            </a:r>
            <a:r>
              <a:rPr lang="en-US" sz="4200" dirty="0">
                <a:latin typeface="Times Neue Roman" panose="020B0604020202020204" charset="0"/>
              </a:rPr>
              <a:t> </a:t>
            </a:r>
            <a:r>
              <a:rPr lang="en-US" sz="4200" dirty="0" err="1">
                <a:latin typeface="Times Neue Roman" panose="020B0604020202020204" charset="0"/>
              </a:rPr>
              <a:t>bởi</a:t>
            </a:r>
            <a:r>
              <a:rPr lang="en-US" sz="4200" dirty="0">
                <a:latin typeface="Times Neue Roman" panose="020B0604020202020204" charset="0"/>
              </a:rPr>
              <a:t>:</a:t>
            </a:r>
          </a:p>
          <a:p>
            <a:pPr lvl="1">
              <a:lnSpc>
                <a:spcPct val="110000"/>
              </a:lnSpc>
              <a:buFont typeface="Wingdings" pitchFamily="2" charset="2"/>
              <a:buChar char="§"/>
            </a:pPr>
            <a:r>
              <a:rPr lang="en-US" sz="3600" dirty="0">
                <a:latin typeface="Times Neue Roman" panose="020B0604020202020204" charset="0"/>
              </a:rPr>
              <a:t> </a:t>
            </a:r>
            <a:r>
              <a:rPr lang="en-US" sz="3600" dirty="0" err="1">
                <a:latin typeface="Times Neue Roman" panose="020B0604020202020204" charset="0"/>
              </a:rPr>
              <a:t>Điểm</a:t>
            </a:r>
            <a:r>
              <a:rPr lang="en-US" sz="3600" dirty="0">
                <a:latin typeface="Times Neue Roman" panose="020B0604020202020204" charset="0"/>
              </a:rPr>
              <a:t> </a:t>
            </a:r>
            <a:r>
              <a:rPr lang="en-US" sz="3600" dirty="0" err="1">
                <a:latin typeface="Times Neue Roman" panose="020B0604020202020204" charset="0"/>
              </a:rPr>
              <a:t>chuyên</a:t>
            </a:r>
            <a:r>
              <a:rPr lang="en-US" sz="3600" dirty="0">
                <a:latin typeface="Times Neue Roman" panose="020B0604020202020204" charset="0"/>
              </a:rPr>
              <a:t> </a:t>
            </a:r>
            <a:r>
              <a:rPr lang="en-US" sz="3600" dirty="0" err="1">
                <a:latin typeface="Times Neue Roman" panose="020B0604020202020204" charset="0"/>
              </a:rPr>
              <a:t>cần</a:t>
            </a:r>
            <a:r>
              <a:rPr lang="en-US" sz="3600" dirty="0">
                <a:latin typeface="Times Neue Roman" panose="020B0604020202020204" charset="0"/>
              </a:rPr>
              <a:t>: </a:t>
            </a:r>
            <a:r>
              <a:rPr lang="en-US" sz="3600" dirty="0" err="1">
                <a:latin typeface="Times Neue Roman" panose="020B0604020202020204" charset="0"/>
              </a:rPr>
              <a:t>Đánh</a:t>
            </a:r>
            <a:r>
              <a:rPr lang="en-US" sz="3600" dirty="0">
                <a:latin typeface="Times Neue Roman" panose="020B0604020202020204" charset="0"/>
              </a:rPr>
              <a:t> </a:t>
            </a:r>
            <a:r>
              <a:rPr lang="en-US" sz="3600" dirty="0" err="1">
                <a:latin typeface="Times Neue Roman" panose="020B0604020202020204" charset="0"/>
              </a:rPr>
              <a:t>giá</a:t>
            </a:r>
            <a:r>
              <a:rPr lang="en-US" sz="3600" dirty="0">
                <a:latin typeface="Times Neue Roman" panose="020B0604020202020204" charset="0"/>
              </a:rPr>
              <a:t> </a:t>
            </a:r>
            <a:r>
              <a:rPr lang="en-US" sz="3600" dirty="0" err="1">
                <a:latin typeface="Times Neue Roman" panose="020B0604020202020204" charset="0"/>
              </a:rPr>
              <a:t>dựa</a:t>
            </a:r>
            <a:r>
              <a:rPr lang="en-US" sz="3600" dirty="0">
                <a:latin typeface="Times Neue Roman" panose="020B0604020202020204" charset="0"/>
              </a:rPr>
              <a:t> </a:t>
            </a:r>
            <a:r>
              <a:rPr lang="en-US" sz="3600" dirty="0" err="1">
                <a:latin typeface="Times Neue Roman" panose="020B0604020202020204" charset="0"/>
              </a:rPr>
              <a:t>trên</a:t>
            </a:r>
            <a:r>
              <a:rPr lang="en-US" sz="3600" dirty="0">
                <a:latin typeface="Times Neue Roman" panose="020B0604020202020204" charset="0"/>
              </a:rPr>
              <a:t> </a:t>
            </a:r>
            <a:r>
              <a:rPr lang="en-US" sz="3600" dirty="0" err="1">
                <a:latin typeface="Times Neue Roman" panose="020B0604020202020204" charset="0"/>
              </a:rPr>
              <a:t>mức</a:t>
            </a:r>
            <a:r>
              <a:rPr lang="en-US" sz="3600" dirty="0">
                <a:latin typeface="Times Neue Roman" panose="020B0604020202020204" charset="0"/>
              </a:rPr>
              <a:t> </a:t>
            </a:r>
            <a:r>
              <a:rPr lang="en-US" sz="3600" dirty="0" err="1">
                <a:latin typeface="Times Neue Roman" panose="020B0604020202020204" charset="0"/>
              </a:rPr>
              <a:t>độ</a:t>
            </a:r>
            <a:r>
              <a:rPr lang="en-US" sz="3600" dirty="0">
                <a:latin typeface="Times Neue Roman" panose="020B0604020202020204" charset="0"/>
              </a:rPr>
              <a:t> </a:t>
            </a:r>
            <a:r>
              <a:rPr lang="en-US" sz="3600" dirty="0" err="1">
                <a:latin typeface="Times Neue Roman" panose="020B0604020202020204" charset="0"/>
              </a:rPr>
              <a:t>tham</a:t>
            </a:r>
            <a:r>
              <a:rPr lang="en-US" sz="3600" dirty="0">
                <a:latin typeface="Times Neue Roman" panose="020B0604020202020204" charset="0"/>
              </a:rPr>
              <a:t> </a:t>
            </a:r>
            <a:r>
              <a:rPr lang="en-US" sz="3600" dirty="0" err="1">
                <a:latin typeface="Times Neue Roman" panose="020B0604020202020204" charset="0"/>
              </a:rPr>
              <a:t>gia</a:t>
            </a:r>
            <a:r>
              <a:rPr lang="en-US" sz="3600" dirty="0">
                <a:latin typeface="Times Neue Roman" panose="020B0604020202020204" charset="0"/>
              </a:rPr>
              <a:t> </a:t>
            </a:r>
            <a:r>
              <a:rPr lang="en-US" sz="3600" dirty="0" err="1">
                <a:latin typeface="Times Neue Roman" panose="020B0604020202020204" charset="0"/>
              </a:rPr>
              <a:t>vào</a:t>
            </a:r>
            <a:r>
              <a:rPr lang="en-US" sz="3600" dirty="0">
                <a:latin typeface="Times Neue Roman" panose="020B0604020202020204" charset="0"/>
              </a:rPr>
              <a:t> </a:t>
            </a:r>
            <a:r>
              <a:rPr lang="en-US" sz="3600" dirty="0" err="1">
                <a:latin typeface="Times Neue Roman" panose="020B0604020202020204" charset="0"/>
              </a:rPr>
              <a:t>lớp</a:t>
            </a:r>
            <a:r>
              <a:rPr lang="en-US" sz="3600" dirty="0">
                <a:latin typeface="Times Neue Roman" panose="020B0604020202020204" charset="0"/>
              </a:rPr>
              <a:t> </a:t>
            </a:r>
            <a:r>
              <a:rPr lang="en-US" sz="3600" dirty="0" err="1">
                <a:latin typeface="Times Neue Roman" panose="020B0604020202020204" charset="0"/>
              </a:rPr>
              <a:t>học</a:t>
            </a:r>
            <a:r>
              <a:rPr lang="en-US" sz="3600" dirty="0">
                <a:latin typeface="Times Neue Roman" panose="020B0604020202020204" charset="0"/>
              </a:rPr>
              <a:t>, bao </a:t>
            </a:r>
            <a:r>
              <a:rPr lang="en-US" sz="3600" dirty="0" err="1">
                <a:latin typeface="Times Neue Roman" panose="020B0604020202020204" charset="0"/>
              </a:rPr>
              <a:t>gồm</a:t>
            </a:r>
            <a:r>
              <a:rPr lang="en-US" sz="3600" dirty="0">
                <a:latin typeface="Times Neue Roman" panose="020B0604020202020204" charset="0"/>
              </a:rPr>
              <a:t> </a:t>
            </a:r>
            <a:r>
              <a:rPr lang="en-US" sz="3600" dirty="0" err="1">
                <a:latin typeface="Times Neue Roman" panose="020B0604020202020204" charset="0"/>
              </a:rPr>
              <a:t>cả</a:t>
            </a:r>
            <a:r>
              <a:rPr lang="en-US" sz="3600" dirty="0">
                <a:latin typeface="Times Neue Roman" panose="020B0604020202020204" charset="0"/>
              </a:rPr>
              <a:t> </a:t>
            </a:r>
            <a:r>
              <a:rPr lang="en-US" sz="3600" dirty="0" err="1">
                <a:latin typeface="Times Neue Roman" panose="020B0604020202020204" charset="0"/>
              </a:rPr>
              <a:t>điểm</a:t>
            </a:r>
            <a:r>
              <a:rPr lang="en-US" sz="3600" dirty="0">
                <a:latin typeface="Times Neue Roman" panose="020B0604020202020204" charset="0"/>
              </a:rPr>
              <a:t> </a:t>
            </a:r>
            <a:r>
              <a:rPr lang="en-US" sz="3600" dirty="0" err="1">
                <a:latin typeface="Times Neue Roman" panose="020B0604020202020204" charset="0"/>
              </a:rPr>
              <a:t>danh</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phát</a:t>
            </a:r>
            <a:r>
              <a:rPr lang="en-US" sz="3600" dirty="0">
                <a:latin typeface="Times Neue Roman" panose="020B0604020202020204" charset="0"/>
              </a:rPr>
              <a:t> </a:t>
            </a:r>
            <a:r>
              <a:rPr lang="en-US" sz="3600" dirty="0" err="1">
                <a:latin typeface="Times Neue Roman" panose="020B0604020202020204" charset="0"/>
              </a:rPr>
              <a:t>biểu</a:t>
            </a:r>
            <a:r>
              <a:rPr lang="en-US" sz="3600" dirty="0">
                <a:latin typeface="Times Neue Roman" panose="020B0604020202020204" charset="0"/>
              </a:rPr>
              <a:t>. 10%. </a:t>
            </a:r>
          </a:p>
          <a:p>
            <a:pPr lvl="1">
              <a:lnSpc>
                <a:spcPct val="110000"/>
              </a:lnSpc>
              <a:buFont typeface="Wingdings" pitchFamily="2" charset="2"/>
              <a:buChar char="§"/>
            </a:pPr>
            <a:r>
              <a:rPr lang="en-US" sz="3600" dirty="0">
                <a:latin typeface="Times Neue Roman" panose="020B0604020202020204" charset="0"/>
              </a:rPr>
              <a:t> </a:t>
            </a:r>
            <a:r>
              <a:rPr lang="en-US" sz="3600" dirty="0" err="1">
                <a:latin typeface="Times Neue Roman" panose="020B0604020202020204" charset="0"/>
              </a:rPr>
              <a:t>Kiểm</a:t>
            </a:r>
            <a:r>
              <a:rPr lang="en-US" sz="3600" dirty="0">
                <a:latin typeface="Times Neue Roman" panose="020B0604020202020204" charset="0"/>
              </a:rPr>
              <a:t> </a:t>
            </a:r>
            <a:r>
              <a:rPr lang="en-US" sz="3600" dirty="0" err="1">
                <a:latin typeface="Times Neue Roman" panose="020B0604020202020204" charset="0"/>
              </a:rPr>
              <a:t>tra</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thảo</a:t>
            </a:r>
            <a:r>
              <a:rPr lang="en-US" sz="3600" dirty="0">
                <a:latin typeface="Times Neue Roman" panose="020B0604020202020204" charset="0"/>
              </a:rPr>
              <a:t> </a:t>
            </a:r>
            <a:r>
              <a:rPr lang="en-US" sz="3600" dirty="0" err="1">
                <a:latin typeface="Times Neue Roman" panose="020B0604020202020204" charset="0"/>
              </a:rPr>
              <a:t>luận</a:t>
            </a:r>
            <a:r>
              <a:rPr lang="en-US" sz="3600" dirty="0">
                <a:latin typeface="Times Neue Roman" panose="020B0604020202020204" charset="0"/>
              </a:rPr>
              <a:t> </a:t>
            </a:r>
            <a:r>
              <a:rPr lang="en-US" sz="3600" dirty="0" err="1">
                <a:latin typeface="Times Neue Roman" panose="020B0604020202020204" charset="0"/>
              </a:rPr>
              <a:t>nhóm</a:t>
            </a:r>
            <a:r>
              <a:rPr lang="en-US" sz="3600" dirty="0">
                <a:latin typeface="Times Neue Roman" panose="020B0604020202020204" charset="0"/>
              </a:rPr>
              <a:t> </a:t>
            </a:r>
            <a:r>
              <a:rPr lang="en-US" sz="3600" dirty="0" err="1">
                <a:latin typeface="Times Neue Roman" panose="020B0604020202020204" charset="0"/>
              </a:rPr>
              <a:t>theo</a:t>
            </a:r>
            <a:r>
              <a:rPr lang="en-US" sz="3600" dirty="0">
                <a:latin typeface="Times Neue Roman" panose="020B0604020202020204" charset="0"/>
              </a:rPr>
              <a:t> </a:t>
            </a:r>
            <a:r>
              <a:rPr lang="en-US" sz="3600" dirty="0" err="1">
                <a:latin typeface="Times Neue Roman" panose="020B0604020202020204" charset="0"/>
              </a:rPr>
              <a:t>tuần</a:t>
            </a:r>
            <a:r>
              <a:rPr lang="en-US" sz="3600" dirty="0">
                <a:latin typeface="Times Neue Roman" panose="020B0604020202020204" charset="0"/>
              </a:rPr>
              <a:t> (</a:t>
            </a:r>
            <a:r>
              <a:rPr lang="en-US" sz="3600" dirty="0" err="1">
                <a:latin typeface="Times Neue Roman" panose="020B0604020202020204" charset="0"/>
              </a:rPr>
              <a:t>nếu</a:t>
            </a:r>
            <a:r>
              <a:rPr lang="en-US" sz="3600" dirty="0">
                <a:latin typeface="Times Neue Roman" panose="020B0604020202020204" charset="0"/>
              </a:rPr>
              <a:t> </a:t>
            </a:r>
            <a:r>
              <a:rPr lang="en-US" sz="3600" dirty="0" err="1">
                <a:latin typeface="Times Neue Roman" panose="020B0604020202020204" charset="0"/>
              </a:rPr>
              <a:t>có</a:t>
            </a:r>
            <a:r>
              <a:rPr lang="en-US" sz="3600" dirty="0">
                <a:latin typeface="Times Neue Roman" panose="020B0604020202020204" charset="0"/>
              </a:rPr>
              <a:t>). 20%</a:t>
            </a:r>
          </a:p>
          <a:p>
            <a:pPr lvl="1">
              <a:lnSpc>
                <a:spcPct val="110000"/>
              </a:lnSpc>
              <a:buFont typeface="Wingdings" pitchFamily="2" charset="2"/>
              <a:buChar char="§"/>
            </a:pPr>
            <a:r>
              <a:rPr lang="en-US" sz="3600" dirty="0">
                <a:latin typeface="Times Neue Roman" panose="020B0604020202020204" charset="0"/>
              </a:rPr>
              <a:t> </a:t>
            </a:r>
            <a:r>
              <a:rPr lang="en-US" sz="3600" dirty="0" err="1">
                <a:latin typeface="Times Neue Roman" panose="020B0604020202020204" charset="0"/>
              </a:rPr>
              <a:t>Bài</a:t>
            </a:r>
            <a:r>
              <a:rPr lang="en-US" sz="3600" dirty="0">
                <a:latin typeface="Times Neue Roman" panose="020B0604020202020204" charset="0"/>
              </a:rPr>
              <a:t> </a:t>
            </a:r>
            <a:r>
              <a:rPr lang="en-US" sz="3600" dirty="0" err="1">
                <a:latin typeface="Times Neue Roman" panose="020B0604020202020204" charset="0"/>
              </a:rPr>
              <a:t>tập</a:t>
            </a:r>
            <a:r>
              <a:rPr lang="en-US" sz="3600" dirty="0">
                <a:latin typeface="Times Neue Roman" panose="020B0604020202020204" charset="0"/>
              </a:rPr>
              <a:t> </a:t>
            </a:r>
            <a:r>
              <a:rPr lang="en-US" sz="3600" dirty="0" err="1">
                <a:latin typeface="Times Neue Roman" panose="020B0604020202020204" charset="0"/>
              </a:rPr>
              <a:t>nhóm</a:t>
            </a:r>
            <a:r>
              <a:rPr lang="en-US" sz="3600" dirty="0">
                <a:latin typeface="Times Neue Roman" panose="020B0604020202020204" charset="0"/>
              </a:rPr>
              <a:t>: </a:t>
            </a:r>
            <a:r>
              <a:rPr lang="en-US" sz="3600" dirty="0" err="1">
                <a:latin typeface="Times Neue Roman" panose="020B0604020202020204" charset="0"/>
              </a:rPr>
              <a:t>Dựa</a:t>
            </a:r>
            <a:r>
              <a:rPr lang="en-US" sz="3600" dirty="0">
                <a:latin typeface="Times Neue Roman" panose="020B0604020202020204" charset="0"/>
              </a:rPr>
              <a:t> </a:t>
            </a:r>
            <a:r>
              <a:rPr lang="en-US" sz="3600" dirty="0" err="1">
                <a:latin typeface="Times Neue Roman" panose="020B0604020202020204" charset="0"/>
              </a:rPr>
              <a:t>trên</a:t>
            </a:r>
            <a:r>
              <a:rPr lang="en-US" sz="3600" dirty="0">
                <a:latin typeface="Times Neue Roman" panose="020B0604020202020204" charset="0"/>
              </a:rPr>
              <a:t> </a:t>
            </a:r>
            <a:r>
              <a:rPr lang="en-US" sz="3600" dirty="0" err="1">
                <a:latin typeface="Times Neue Roman" panose="020B0604020202020204" charset="0"/>
              </a:rPr>
              <a:t>báo</a:t>
            </a:r>
            <a:r>
              <a:rPr lang="en-US" sz="3600" dirty="0">
                <a:latin typeface="Times Neue Roman" panose="020B0604020202020204" charset="0"/>
              </a:rPr>
              <a:t> </a:t>
            </a:r>
            <a:r>
              <a:rPr lang="en-US" sz="3600" dirty="0" err="1">
                <a:latin typeface="Times Neue Roman" panose="020B0604020202020204" charset="0"/>
              </a:rPr>
              <a:t>cáo</a:t>
            </a:r>
            <a:r>
              <a:rPr lang="en-US" sz="3600" dirty="0">
                <a:latin typeface="Times Neue Roman" panose="020B0604020202020204" charset="0"/>
              </a:rPr>
              <a:t> </a:t>
            </a:r>
            <a:r>
              <a:rPr lang="en-US" sz="3600" dirty="0" err="1">
                <a:latin typeface="Times Neue Roman" panose="020B0604020202020204" charset="0"/>
              </a:rPr>
              <a:t>chung</a:t>
            </a:r>
            <a:r>
              <a:rPr lang="en-US" sz="3600" dirty="0">
                <a:latin typeface="Times Neue Roman" panose="020B0604020202020204" charset="0"/>
              </a:rPr>
              <a:t> </a:t>
            </a:r>
            <a:r>
              <a:rPr lang="en-US" sz="3600" dirty="0" err="1">
                <a:latin typeface="Times Neue Roman" panose="020B0604020202020204" charset="0"/>
              </a:rPr>
              <a:t>nhóm</a:t>
            </a:r>
            <a:r>
              <a:rPr lang="en-US" sz="3600" dirty="0">
                <a:latin typeface="Times Neue Roman" panose="020B0604020202020204" charset="0"/>
              </a:rPr>
              <a:t> </a:t>
            </a:r>
            <a:r>
              <a:rPr lang="en-US" sz="3600" dirty="0" err="1">
                <a:latin typeface="Times Neue Roman" panose="020B0604020202020204" charset="0"/>
              </a:rPr>
              <a:t>vào</a:t>
            </a:r>
            <a:r>
              <a:rPr lang="en-US" sz="3600" dirty="0">
                <a:latin typeface="Times Neue Roman" panose="020B0604020202020204" charset="0"/>
              </a:rPr>
              <a:t> </a:t>
            </a:r>
            <a:r>
              <a:rPr lang="en-US" sz="3600" dirty="0" err="1">
                <a:latin typeface="Times Neue Roman" panose="020B0604020202020204" charset="0"/>
              </a:rPr>
              <a:t>hai</a:t>
            </a:r>
            <a:r>
              <a:rPr lang="en-US" sz="3600" dirty="0">
                <a:latin typeface="Times Neue Roman" panose="020B0604020202020204" charset="0"/>
              </a:rPr>
              <a:t> </a:t>
            </a:r>
            <a:r>
              <a:rPr lang="en-US" sz="3600" dirty="0" err="1">
                <a:latin typeface="Times Neue Roman" panose="020B0604020202020204" charset="0"/>
              </a:rPr>
              <a:t>tuần</a:t>
            </a:r>
            <a:r>
              <a:rPr lang="en-US" sz="3600" dirty="0">
                <a:latin typeface="Times Neue Roman" panose="020B0604020202020204" charset="0"/>
              </a:rPr>
              <a:t> </a:t>
            </a:r>
            <a:r>
              <a:rPr lang="en-US" sz="3600" dirty="0" err="1">
                <a:latin typeface="Times Neue Roman" panose="020B0604020202020204" charset="0"/>
              </a:rPr>
              <a:t>cuối</a:t>
            </a:r>
            <a:r>
              <a:rPr lang="en-US" sz="3600" dirty="0">
                <a:latin typeface="Times Neue Roman" panose="020B0604020202020204" charset="0"/>
              </a:rPr>
              <a:t> </a:t>
            </a:r>
            <a:r>
              <a:rPr lang="en-US" sz="3600" dirty="0" err="1">
                <a:latin typeface="Times Neue Roman" panose="020B0604020202020204" charset="0"/>
              </a:rPr>
              <a:t>cùng</a:t>
            </a:r>
            <a:r>
              <a:rPr lang="en-US" sz="3600" dirty="0">
                <a:latin typeface="Times Neue Roman" panose="020B0604020202020204" charset="0"/>
              </a:rPr>
              <a:t> </a:t>
            </a:r>
            <a:r>
              <a:rPr lang="en-US" sz="3600" dirty="0" err="1">
                <a:latin typeface="Times Neue Roman" panose="020B0604020202020204" charset="0"/>
              </a:rPr>
              <a:t>của</a:t>
            </a:r>
            <a:r>
              <a:rPr lang="en-US" sz="3600" dirty="0">
                <a:latin typeface="Times Neue Roman" panose="020B0604020202020204" charset="0"/>
              </a:rPr>
              <a:t> </a:t>
            </a:r>
            <a:r>
              <a:rPr lang="en-US" sz="3600" dirty="0" err="1">
                <a:latin typeface="Times Neue Roman" panose="020B0604020202020204" charset="0"/>
              </a:rPr>
              <a:t>kỳ</a:t>
            </a:r>
            <a:r>
              <a:rPr lang="en-US" sz="3600" dirty="0">
                <a:latin typeface="Times Neue Roman" panose="020B0604020202020204" charset="0"/>
              </a:rPr>
              <a:t> </a:t>
            </a:r>
            <a:r>
              <a:rPr lang="en-US" sz="3600" dirty="0" err="1">
                <a:latin typeface="Times Neue Roman" panose="020B0604020202020204" charset="0"/>
              </a:rPr>
              <a:t>học</a:t>
            </a:r>
            <a:r>
              <a:rPr lang="en-US" sz="3600" dirty="0">
                <a:latin typeface="Times Neue Roman" panose="020B0604020202020204" charset="0"/>
              </a:rPr>
              <a:t>. 20%</a:t>
            </a:r>
          </a:p>
          <a:p>
            <a:pPr lvl="1">
              <a:lnSpc>
                <a:spcPct val="110000"/>
              </a:lnSpc>
              <a:buFont typeface="Wingdings" pitchFamily="2" charset="2"/>
              <a:buChar char="§"/>
            </a:pPr>
            <a:r>
              <a:rPr lang="en-US" sz="3600" dirty="0">
                <a:latin typeface="Times Neue Roman" panose="020B0604020202020204" charset="0"/>
              </a:rPr>
              <a:t> </a:t>
            </a:r>
            <a:r>
              <a:rPr lang="en-US" sz="3600" dirty="0" err="1">
                <a:latin typeface="Times Neue Roman" panose="020B0604020202020204" charset="0"/>
              </a:rPr>
              <a:t>Điểm</a:t>
            </a:r>
            <a:r>
              <a:rPr lang="en-US" sz="3600" dirty="0">
                <a:latin typeface="Times Neue Roman" panose="020B0604020202020204" charset="0"/>
              </a:rPr>
              <a:t> </a:t>
            </a:r>
            <a:r>
              <a:rPr lang="en-US" sz="3600" dirty="0" err="1">
                <a:latin typeface="Times Neue Roman" panose="020B0604020202020204" charset="0"/>
              </a:rPr>
              <a:t>thi</a:t>
            </a:r>
            <a:r>
              <a:rPr lang="en-US" sz="3600" dirty="0">
                <a:latin typeface="Times Neue Roman" panose="020B0604020202020204" charset="0"/>
              </a:rPr>
              <a:t>: </a:t>
            </a:r>
            <a:r>
              <a:rPr lang="en-US" sz="3600" dirty="0" err="1">
                <a:latin typeface="Times Neue Roman" panose="020B0604020202020204" charset="0"/>
              </a:rPr>
              <a:t>Dạng</a:t>
            </a:r>
            <a:r>
              <a:rPr lang="en-US" sz="3600" dirty="0">
                <a:latin typeface="Times Neue Roman" panose="020B0604020202020204" charset="0"/>
              </a:rPr>
              <a:t> </a:t>
            </a:r>
            <a:r>
              <a:rPr lang="en-US" sz="3600" dirty="0" err="1">
                <a:latin typeface="Times Neue Roman" panose="020B0604020202020204" charset="0"/>
              </a:rPr>
              <a:t>bài</a:t>
            </a:r>
            <a:r>
              <a:rPr lang="en-US" sz="3600" dirty="0">
                <a:latin typeface="Times Neue Roman" panose="020B0604020202020204" charset="0"/>
              </a:rPr>
              <a:t> </a:t>
            </a:r>
            <a:r>
              <a:rPr lang="en-US" sz="3600" dirty="0" err="1">
                <a:latin typeface="Times Neue Roman" panose="020B0604020202020204" charset="0"/>
              </a:rPr>
              <a:t>thi</a:t>
            </a:r>
            <a:r>
              <a:rPr lang="en-US" sz="3600" dirty="0">
                <a:latin typeface="Times Neue Roman" panose="020B0604020202020204" charset="0"/>
              </a:rPr>
              <a:t> </a:t>
            </a:r>
            <a:r>
              <a:rPr lang="en-US" sz="3600" dirty="0" err="1">
                <a:latin typeface="Times Neue Roman" panose="020B0604020202020204" charset="0"/>
              </a:rPr>
              <a:t>sẽ</a:t>
            </a:r>
            <a:r>
              <a:rPr lang="en-US" sz="3600" dirty="0">
                <a:latin typeface="Times Neue Roman" panose="020B0604020202020204" charset="0"/>
              </a:rPr>
              <a:t> bao </a:t>
            </a:r>
            <a:r>
              <a:rPr lang="en-US" sz="3600" dirty="0" err="1">
                <a:latin typeface="Times Neue Roman" panose="020B0604020202020204" charset="0"/>
              </a:rPr>
              <a:t>gồm</a:t>
            </a:r>
            <a:r>
              <a:rPr lang="en-US" sz="3600" dirty="0">
                <a:latin typeface="Times Neue Roman" panose="020B0604020202020204" charset="0"/>
              </a:rPr>
              <a:t> </a:t>
            </a:r>
            <a:r>
              <a:rPr lang="en-US" sz="3600" dirty="0" err="1">
                <a:latin typeface="Times Neue Roman" panose="020B0604020202020204" charset="0"/>
              </a:rPr>
              <a:t>cả</a:t>
            </a:r>
            <a:r>
              <a:rPr lang="en-US" sz="3600" dirty="0">
                <a:latin typeface="Times Neue Roman" panose="020B0604020202020204" charset="0"/>
              </a:rPr>
              <a:t> </a:t>
            </a:r>
            <a:r>
              <a:rPr lang="en-US" sz="3600" dirty="0" err="1">
                <a:latin typeface="Times Neue Roman" panose="020B0604020202020204" charset="0"/>
              </a:rPr>
              <a:t>câu</a:t>
            </a:r>
            <a:r>
              <a:rPr lang="en-US" sz="3600" dirty="0">
                <a:latin typeface="Times Neue Roman" panose="020B0604020202020204" charset="0"/>
              </a:rPr>
              <a:t> </a:t>
            </a:r>
            <a:r>
              <a:rPr lang="en-US" sz="3600" dirty="0" err="1">
                <a:latin typeface="Times Neue Roman" panose="020B0604020202020204" charset="0"/>
              </a:rPr>
              <a:t>hỏi</a:t>
            </a:r>
            <a:r>
              <a:rPr lang="en-US" sz="3600" dirty="0">
                <a:latin typeface="Times Neue Roman" panose="020B0604020202020204" charset="0"/>
              </a:rPr>
              <a:t> </a:t>
            </a:r>
            <a:r>
              <a:rPr lang="en-US" sz="3600" dirty="0" err="1">
                <a:latin typeface="Times Neue Roman" panose="020B0604020202020204" charset="0"/>
              </a:rPr>
              <a:t>luận</a:t>
            </a:r>
            <a:r>
              <a:rPr lang="en-US" sz="3600" dirty="0">
                <a:latin typeface="Times Neue Roman" panose="020B0604020202020204" charset="0"/>
              </a:rPr>
              <a:t> </a:t>
            </a:r>
            <a:r>
              <a:rPr lang="en-US" sz="3600" dirty="0" err="1">
                <a:latin typeface="Times Neue Roman" panose="020B0604020202020204" charset="0"/>
              </a:rPr>
              <a:t>ngắn</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bài</a:t>
            </a:r>
            <a:r>
              <a:rPr lang="en-US" sz="3600" dirty="0">
                <a:latin typeface="Times Neue Roman" panose="020B0604020202020204" charset="0"/>
              </a:rPr>
              <a:t> </a:t>
            </a:r>
            <a:r>
              <a:rPr lang="en-US" sz="3600" dirty="0" err="1">
                <a:latin typeface="Times Neue Roman" panose="020B0604020202020204" charset="0"/>
              </a:rPr>
              <a:t>tập</a:t>
            </a:r>
            <a:r>
              <a:rPr lang="en-US" sz="3600" dirty="0">
                <a:latin typeface="Times Neue Roman" panose="020B0604020202020204" charset="0"/>
              </a:rPr>
              <a:t> </a:t>
            </a:r>
            <a:r>
              <a:rPr lang="en-US" sz="3600" dirty="0" err="1">
                <a:latin typeface="Times Neue Roman" panose="020B0604020202020204" charset="0"/>
              </a:rPr>
              <a:t>tình</a:t>
            </a:r>
            <a:r>
              <a:rPr lang="en-US" sz="3600" dirty="0">
                <a:latin typeface="Times Neue Roman" panose="020B0604020202020204" charset="0"/>
              </a:rPr>
              <a:t> </a:t>
            </a:r>
            <a:r>
              <a:rPr lang="en-US" sz="3600" dirty="0" err="1">
                <a:latin typeface="Times Neue Roman" panose="020B0604020202020204" charset="0"/>
              </a:rPr>
              <a:t>huống</a:t>
            </a:r>
            <a:r>
              <a:rPr lang="en-US" sz="3600" dirty="0">
                <a:latin typeface="Times Neue Roman" panose="020B0604020202020204" charset="0"/>
              </a:rPr>
              <a:t> </a:t>
            </a:r>
            <a:r>
              <a:rPr lang="en-US" sz="3600" dirty="0" err="1">
                <a:latin typeface="Times Neue Roman" panose="020B0604020202020204" charset="0"/>
              </a:rPr>
              <a:t>phân</a:t>
            </a:r>
            <a:r>
              <a:rPr lang="en-US" sz="3600" dirty="0">
                <a:latin typeface="Times Neue Roman" panose="020B0604020202020204" charset="0"/>
              </a:rPr>
              <a:t> </a:t>
            </a:r>
            <a:r>
              <a:rPr lang="en-US" sz="3600" dirty="0" err="1">
                <a:latin typeface="Times Neue Roman" panose="020B0604020202020204" charset="0"/>
              </a:rPr>
              <a:t>tích</a:t>
            </a:r>
            <a:r>
              <a:rPr lang="en-US" sz="3600" dirty="0">
                <a:latin typeface="Times Neue Roman" panose="020B0604020202020204" charset="0"/>
              </a:rPr>
              <a:t> </a:t>
            </a:r>
            <a:r>
              <a:rPr lang="en-US" sz="3600" dirty="0" err="1">
                <a:latin typeface="Times Neue Roman" panose="020B0604020202020204" charset="0"/>
              </a:rPr>
              <a:t>nội</a:t>
            </a:r>
            <a:r>
              <a:rPr lang="en-US" sz="3600" dirty="0">
                <a:latin typeface="Times Neue Roman" panose="020B0604020202020204" charset="0"/>
              </a:rPr>
              <a:t> dung </a:t>
            </a:r>
            <a:r>
              <a:rPr lang="en-US" sz="3600" dirty="0" err="1">
                <a:latin typeface="Times Neue Roman" panose="020B0604020202020204" charset="0"/>
              </a:rPr>
              <a:t>và</a:t>
            </a:r>
            <a:r>
              <a:rPr lang="en-US" sz="3600" dirty="0">
                <a:latin typeface="Times Neue Roman" panose="020B0604020202020204" charset="0"/>
              </a:rPr>
              <a:t> ý </a:t>
            </a:r>
            <a:r>
              <a:rPr lang="en-US" sz="3600" dirty="0" err="1">
                <a:latin typeface="Times Neue Roman" panose="020B0604020202020204" charset="0"/>
              </a:rPr>
              <a:t>nghĩa</a:t>
            </a:r>
            <a:r>
              <a:rPr lang="en-US" sz="3600" dirty="0">
                <a:latin typeface="Times Neue Roman" panose="020B0604020202020204" charset="0"/>
              </a:rPr>
              <a:t> </a:t>
            </a:r>
            <a:r>
              <a:rPr lang="en-US" sz="3600" dirty="0" err="1">
                <a:latin typeface="Times Neue Roman" panose="020B0604020202020204" charset="0"/>
              </a:rPr>
              <a:t>cũng</a:t>
            </a:r>
            <a:r>
              <a:rPr lang="en-US" sz="3600" dirty="0">
                <a:latin typeface="Times Neue Roman" panose="020B0604020202020204" charset="0"/>
              </a:rPr>
              <a:t> </a:t>
            </a:r>
            <a:r>
              <a:rPr lang="en-US" sz="3600" dirty="0" err="1">
                <a:latin typeface="Times Neue Roman" panose="020B0604020202020204" charset="0"/>
              </a:rPr>
              <a:t>như</a:t>
            </a:r>
            <a:r>
              <a:rPr lang="en-US" sz="3600" dirty="0">
                <a:latin typeface="Times Neue Roman" panose="020B0604020202020204" charset="0"/>
              </a:rPr>
              <a:t> </a:t>
            </a:r>
            <a:r>
              <a:rPr lang="en-US" sz="3600" dirty="0" err="1">
                <a:latin typeface="Times Neue Roman" panose="020B0604020202020204" charset="0"/>
              </a:rPr>
              <a:t>cách</a:t>
            </a:r>
            <a:r>
              <a:rPr lang="en-US" sz="3600" dirty="0">
                <a:latin typeface="Times Neue Roman" panose="020B0604020202020204" charset="0"/>
              </a:rPr>
              <a:t> </a:t>
            </a:r>
            <a:r>
              <a:rPr lang="en-US" sz="3600" dirty="0" err="1">
                <a:latin typeface="Times Neue Roman" panose="020B0604020202020204" charset="0"/>
              </a:rPr>
              <a:t>thức</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vi-VN" sz="3600" dirty="0">
                <a:latin typeface="Times Neue Roman" panose="020B0604020202020204" charset="0"/>
              </a:rPr>
              <a:t>điều kiện</a:t>
            </a:r>
            <a:r>
              <a:rPr lang="en-US" sz="3600" dirty="0">
                <a:latin typeface="Times Neue Roman" panose="020B0604020202020204" charset="0"/>
              </a:rPr>
              <a:t> </a:t>
            </a:r>
            <a:r>
              <a:rPr lang="en-US" sz="3600" dirty="0" err="1">
                <a:latin typeface="Times Neue Roman" panose="020B0604020202020204" charset="0"/>
              </a:rPr>
              <a:t>ứng</a:t>
            </a:r>
            <a:r>
              <a:rPr lang="en-US" sz="3600" dirty="0">
                <a:latin typeface="Times Neue Roman" panose="020B0604020202020204" charset="0"/>
              </a:rPr>
              <a:t> </a:t>
            </a:r>
            <a:r>
              <a:rPr lang="en-US" sz="3600" dirty="0" err="1">
                <a:latin typeface="Times Neue Roman" panose="020B0604020202020204" charset="0"/>
              </a:rPr>
              <a:t>dụng</a:t>
            </a:r>
            <a:r>
              <a:rPr lang="en-US" sz="3600" dirty="0">
                <a:latin typeface="Times Neue Roman" panose="020B0604020202020204" charset="0"/>
              </a:rPr>
              <a:t> </a:t>
            </a:r>
            <a:r>
              <a:rPr lang="en-US" sz="3600" dirty="0" err="1">
                <a:latin typeface="Times Neue Roman" panose="020B0604020202020204" charset="0"/>
              </a:rPr>
              <a:t>thực</a:t>
            </a:r>
            <a:r>
              <a:rPr lang="en-US" sz="3600" dirty="0">
                <a:latin typeface="Times Neue Roman" panose="020B0604020202020204" charset="0"/>
              </a:rPr>
              <a:t> </a:t>
            </a:r>
            <a:r>
              <a:rPr lang="en-US" sz="3600" dirty="0" err="1">
                <a:latin typeface="Times Neue Roman" panose="020B0604020202020204" charset="0"/>
              </a:rPr>
              <a:t>tế</a:t>
            </a:r>
            <a:r>
              <a:rPr lang="en-US" sz="3600" dirty="0">
                <a:latin typeface="Times Neue Roman" panose="020B0604020202020204" charset="0"/>
              </a:rPr>
              <a:t>. 50%</a:t>
            </a:r>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7</a:t>
            </a:fld>
            <a:endParaRPr kumimoji="0"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descr="Large confetti"/>
          <p:cNvSpPr>
            <a:spLocks noGrp="1"/>
          </p:cNvSpPr>
          <p:nvPr>
            <p:ph type="title"/>
          </p:nvPr>
        </p:nvSpPr>
        <p:spPr>
          <a:xfrm>
            <a:off x="3228975" y="228601"/>
            <a:ext cx="12344400" cy="1788899"/>
          </a:xfrm>
        </p:spPr>
        <p:txBody>
          <a:bodyPr>
            <a:normAutofit/>
          </a:bodyPr>
          <a:lstStyle/>
          <a:p>
            <a:r>
              <a:rPr lang="en-US" sz="4800" spc="-150"/>
              <a:t>NỘI DUNG CHƯƠNG</a:t>
            </a:r>
            <a:endParaRPr lang="en-US" sz="4200" spc="-15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70</a:t>
            </a:fld>
            <a:endParaRPr kumimoji="0" lang="en-US"/>
          </a:p>
        </p:txBody>
      </p:sp>
      <p:sp>
        <p:nvSpPr>
          <p:cNvPr id="6" name="Rectangle 3">
            <a:extLst>
              <a:ext uri="{FF2B5EF4-FFF2-40B4-BE49-F238E27FC236}">
                <a16:creationId xmlns:a16="http://schemas.microsoft.com/office/drawing/2014/main" id="{9EA3684B-8F46-8A44-A9CF-9168F6AD4060}"/>
              </a:ext>
            </a:extLst>
          </p:cNvPr>
          <p:cNvSpPr>
            <a:spLocks noGrp="1" noChangeArrowheads="1"/>
          </p:cNvSpPr>
          <p:nvPr>
            <p:ph idx="1"/>
          </p:nvPr>
        </p:nvSpPr>
        <p:spPr>
          <a:xfrm>
            <a:off x="2971800" y="2057400"/>
            <a:ext cx="12601575" cy="7543800"/>
          </a:xfrm>
        </p:spPr>
        <p:txBody>
          <a:bodyPr>
            <a:normAutofit/>
          </a:bodyPr>
          <a:lstStyle/>
          <a:p>
            <a:pPr lvl="1">
              <a:lnSpc>
                <a:spcPct val="150000"/>
              </a:lnSpc>
            </a:pPr>
            <a:r>
              <a:rPr lang="en-US" sz="3600"/>
              <a:t>Thiết kế vẻ bề ngoài của cửa hàng </a:t>
            </a:r>
          </a:p>
          <a:p>
            <a:pPr lvl="1">
              <a:lnSpc>
                <a:spcPct val="150000"/>
              </a:lnSpc>
            </a:pPr>
            <a:r>
              <a:rPr lang="en-US" sz="3600"/>
              <a:t>Bài trí không gian cửa hàng </a:t>
            </a:r>
          </a:p>
          <a:p>
            <a:pPr lvl="1">
              <a:lnSpc>
                <a:spcPct val="150000"/>
              </a:lnSpc>
            </a:pPr>
            <a:r>
              <a:rPr lang="en-US" sz="3600"/>
              <a:t>Sắp xếp và trưng bày hàng hoá trong cửa hàng</a:t>
            </a:r>
          </a:p>
          <a:p>
            <a:pPr lvl="1">
              <a:lnSpc>
                <a:spcPct val="150000"/>
              </a:lnSpc>
            </a:pPr>
            <a:r>
              <a:rPr lang="en-US" sz="3600"/>
              <a:t>Sắp đặt và sử dụng các chỉ dẫn, dấu hiệu trong cửa hàng</a:t>
            </a:r>
          </a:p>
          <a:p>
            <a:pPr lvl="1">
              <a:lnSpc>
                <a:spcPct val="150000"/>
              </a:lnSpc>
            </a:pPr>
            <a:r>
              <a:rPr lang="en-US" sz="3600"/>
              <a:t>Các yếu tố môi trường vật chất khác trong cửa hàng bán lẻ</a:t>
            </a:r>
          </a:p>
        </p:txBody>
      </p:sp>
    </p:spTree>
    <p:extLst>
      <p:ext uri="{BB962C8B-B14F-4D97-AF65-F5344CB8AC3E}">
        <p14:creationId xmlns:p14="http://schemas.microsoft.com/office/powerpoint/2010/main" val="388392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42900"/>
            <a:ext cx="12801600" cy="1396716"/>
          </a:xfrm>
          <a:prstGeom prst="rect">
            <a:avLst/>
          </a:prstGeom>
          <a:solidFill>
            <a:schemeClr val="bg1">
              <a:alpha val="83000"/>
            </a:schemeClr>
          </a:solidFill>
        </p:spPr>
        <p:txBody>
          <a:bodyPr anchor="ctr">
            <a:normAutofit fontScale="90000"/>
          </a:bodyPr>
          <a:lstStyle/>
          <a:p>
            <a:r>
              <a:rPr lang="en-US"/>
              <a:t>1. </a:t>
            </a:r>
            <a:r>
              <a:rPr lang="en-US" sz="4950"/>
              <a:t>Thiết kế vẻ bề ngoài của cửa hàng</a:t>
            </a:r>
            <a:br>
              <a:rPr lang="en-US"/>
            </a:br>
            <a:r>
              <a:rPr lang="en-US"/>
              <a:t>    </a:t>
            </a:r>
            <a:r>
              <a:rPr lang="en-US" sz="3300" i="1">
                <a:solidFill>
                  <a:srgbClr val="FF0000"/>
                </a:solidFill>
              </a:rPr>
              <a:t>(Store Exterior Design)</a:t>
            </a:r>
            <a:endParaRPr lang="en-US" sz="3000" i="1">
              <a:solidFill>
                <a:srgbClr val="FF0000"/>
              </a:solidFill>
            </a:endParaRPr>
          </a:p>
        </p:txBody>
      </p:sp>
      <p:sp>
        <p:nvSpPr>
          <p:cNvPr id="4" name="Content Placeholder 3"/>
          <p:cNvSpPr>
            <a:spLocks noGrp="1"/>
          </p:cNvSpPr>
          <p:nvPr>
            <p:ph idx="1"/>
          </p:nvPr>
        </p:nvSpPr>
        <p:spPr/>
        <p:txBody>
          <a:bodyPr>
            <a:normAutofit fontScale="77500" lnSpcReduction="20000"/>
          </a:bodyPr>
          <a:lstStyle/>
          <a:p>
            <a:pPr>
              <a:lnSpc>
                <a:spcPct val="120000"/>
              </a:lnSpc>
            </a:pPr>
            <a:r>
              <a:rPr lang="en-US" sz="3150"/>
              <a:t>Là việc thiết kế các yếu tố hình thức bên ngoài của cửa hàng nhằm  tác động đến kênh thị giác của KH khi họ đi ngang qua hoặc đứng    trước cửa hàng, bao gồm:</a:t>
            </a:r>
          </a:p>
          <a:p>
            <a:pPr lvl="1">
              <a:lnSpc>
                <a:spcPct val="120000"/>
              </a:lnSpc>
            </a:pPr>
            <a:r>
              <a:rPr lang="en-US" b="1" i="1"/>
              <a:t>Thiết kế diện mạo cửa hàng</a:t>
            </a:r>
            <a:r>
              <a:rPr lang="en-US"/>
              <a:t>: kiểu dáng, phong cách kiến trúc, chiều cao, trang trí, màu sắc, ánh sáng, trưng bày sản phẩm trong cửa sổ kính (windowsdisplay), lối vào cửa hàng…</a:t>
            </a:r>
          </a:p>
          <a:p>
            <a:pPr lvl="1">
              <a:lnSpc>
                <a:spcPct val="120000"/>
              </a:lnSpc>
            </a:pPr>
            <a:r>
              <a:rPr lang="en-US" b="1" i="1"/>
              <a:t>Bảng hiệu: </a:t>
            </a:r>
            <a:r>
              <a:rPr lang="en-US"/>
              <a:t>nhãn hiệu cửa hàng, loại hình cửa hàng, sản phẩm chính, địa chỉ…</a:t>
            </a:r>
          </a:p>
          <a:p>
            <a:pPr lvl="1">
              <a:lnSpc>
                <a:spcPct val="120000"/>
              </a:lnSpc>
            </a:pPr>
            <a:r>
              <a:rPr lang="en-US" b="1" i="1"/>
              <a:t>Sử dụng dấu hiệu, các yếu tố gây chú ý, mời gọi và các vật phẩm truyền thông khác:</a:t>
            </a:r>
            <a:r>
              <a:rPr lang="en-US"/>
              <a:t> trang trí trên cửa kính, manequin, standy, sample, thông báo khuyến mãi…</a:t>
            </a:r>
          </a:p>
        </p:txBody>
      </p:sp>
    </p:spTree>
    <p:extLst>
      <p:ext uri="{BB962C8B-B14F-4D97-AF65-F5344CB8AC3E}">
        <p14:creationId xmlns:p14="http://schemas.microsoft.com/office/powerpoint/2010/main" val="1169812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544" y="444758"/>
            <a:ext cx="12792456" cy="1269743"/>
          </a:xfrm>
          <a:prstGeom prst="rect">
            <a:avLst/>
          </a:prstGeom>
        </p:spPr>
        <p:txBody>
          <a:bodyPr>
            <a:normAutofit/>
          </a:bodyPr>
          <a:lstStyle/>
          <a:p>
            <a:r>
              <a:rPr lang="en-US" sz="4500"/>
              <a:t>1. Thiết kế vẻ bề ngoài của cửa hàng</a:t>
            </a:r>
          </a:p>
        </p:txBody>
      </p:sp>
      <p:sp>
        <p:nvSpPr>
          <p:cNvPr id="3" name="Content Placeholder 2"/>
          <p:cNvSpPr>
            <a:spLocks noGrp="1"/>
          </p:cNvSpPr>
          <p:nvPr>
            <p:ph idx="1"/>
          </p:nvPr>
        </p:nvSpPr>
        <p:spPr>
          <a:xfrm>
            <a:off x="3200400" y="2064374"/>
            <a:ext cx="8686800" cy="954527"/>
          </a:xfrm>
        </p:spPr>
        <p:txBody>
          <a:bodyPr/>
          <a:lstStyle/>
          <a:p>
            <a:r>
              <a:rPr lang="en-US"/>
              <a:t>Một số chỉ dẫn căn bản</a:t>
            </a:r>
          </a:p>
        </p:txBody>
      </p:sp>
      <p:sp>
        <p:nvSpPr>
          <p:cNvPr id="4" name="Content Placeholder 3"/>
          <p:cNvSpPr>
            <a:spLocks noGrp="1"/>
          </p:cNvSpPr>
          <p:nvPr>
            <p:ph idx="4294967295"/>
          </p:nvPr>
        </p:nvSpPr>
        <p:spPr>
          <a:xfrm>
            <a:off x="3200400" y="3018900"/>
            <a:ext cx="12458700" cy="6582300"/>
          </a:xfrm>
        </p:spPr>
        <p:txBody>
          <a:bodyPr>
            <a:normAutofit lnSpcReduction="10000"/>
          </a:bodyPr>
          <a:lstStyle/>
          <a:p>
            <a:pPr>
              <a:lnSpc>
                <a:spcPct val="120000"/>
              </a:lnSpc>
              <a:spcBef>
                <a:spcPts val="675"/>
              </a:spcBef>
            </a:pPr>
            <a:r>
              <a:rPr lang="en-US" sz="3000"/>
              <a:t> Các sản phẩm giống nhau nên được trưng bày theo nhóm trong cửa sổ </a:t>
            </a:r>
          </a:p>
          <a:p>
            <a:pPr>
              <a:lnSpc>
                <a:spcPct val="120000"/>
              </a:lnSpc>
              <a:spcBef>
                <a:spcPts val="675"/>
              </a:spcBef>
            </a:pPr>
            <a:r>
              <a:rPr lang="en-US" sz="3000"/>
              <a:t> Sản phẩm chủ đạo nên được bầy ở vị trí đặc biệt trong cửa sổ, ngay dưới tầm mắt.</a:t>
            </a:r>
          </a:p>
          <a:p>
            <a:pPr>
              <a:lnSpc>
                <a:spcPct val="120000"/>
              </a:lnSpc>
              <a:spcBef>
                <a:spcPts val="675"/>
              </a:spcBef>
            </a:pPr>
            <a:r>
              <a:rPr lang="en-US" sz="3000"/>
              <a:t> Ở cửa sổ kính nên bầy các sản phẩm có chiều cao dưới thắt lưng</a:t>
            </a:r>
          </a:p>
          <a:p>
            <a:pPr>
              <a:lnSpc>
                <a:spcPct val="120000"/>
              </a:lnSpc>
              <a:spcBef>
                <a:spcPts val="675"/>
              </a:spcBef>
            </a:pPr>
            <a:r>
              <a:rPr lang="en-US" sz="3000"/>
              <a:t> Không bày quá nhiều SP, nên tạo điều kiện để KH tò mò nhìn sâu vào trong cửa hàng </a:t>
            </a:r>
          </a:p>
          <a:p>
            <a:pPr>
              <a:lnSpc>
                <a:spcPct val="120000"/>
              </a:lnSpc>
              <a:spcBef>
                <a:spcPts val="675"/>
              </a:spcBef>
            </a:pPr>
            <a:r>
              <a:rPr lang="en-US" sz="3000"/>
              <a:t> Nếu cửa sổ có vai trò quan trọng trong việc trưng bày và thu hút khách qua lại, cần thay đổi trưng bày ở đây thường xuyên</a:t>
            </a:r>
          </a:p>
          <a:p>
            <a:pPr>
              <a:lnSpc>
                <a:spcPct val="120000"/>
              </a:lnSpc>
              <a:spcBef>
                <a:spcPts val="675"/>
              </a:spcBef>
            </a:pPr>
            <a:r>
              <a:rPr lang="en-US" sz="3000"/>
              <a:t> Sử dụng các bảng điện tử để thu hút sự chú ý của khách hàng</a:t>
            </a:r>
          </a:p>
          <a:p>
            <a:pPr>
              <a:lnSpc>
                <a:spcPct val="120000"/>
              </a:lnSpc>
              <a:spcBef>
                <a:spcPts val="675"/>
              </a:spcBef>
            </a:pPr>
            <a:r>
              <a:rPr lang="en-US" sz="3000"/>
              <a:t> Mọi thứ đều phải sạch sẽ và được chiếu sáng phù hợp, đặc biệt với việc đi mua sắm buổi tối hoặc trong các môi trường thiếu sáng</a:t>
            </a:r>
          </a:p>
          <a:p>
            <a:pPr>
              <a:lnSpc>
                <a:spcPct val="120000"/>
              </a:lnSpc>
            </a:pPr>
            <a:endParaRPr lang="en-US" sz="3000"/>
          </a:p>
        </p:txBody>
      </p:sp>
    </p:spTree>
    <p:extLst>
      <p:ext uri="{BB962C8B-B14F-4D97-AF65-F5344CB8AC3E}">
        <p14:creationId xmlns:p14="http://schemas.microsoft.com/office/powerpoint/2010/main" val="2256479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a:solidFill>
            <a:schemeClr val="bg1">
              <a:alpha val="82000"/>
            </a:schemeClr>
          </a:solidFill>
        </p:spPr>
        <p:txBody>
          <a:bodyPr>
            <a:normAutofit fontScale="90000"/>
          </a:bodyPr>
          <a:lstStyle/>
          <a:p>
            <a:r>
              <a:rPr lang="en-US" sz="4800"/>
              <a:t>2. Bài trí không gian cửa hàng </a:t>
            </a:r>
            <a:br>
              <a:rPr lang="en-US" sz="4050"/>
            </a:br>
            <a:r>
              <a:rPr lang="en-US" sz="4050"/>
              <a:t>   </a:t>
            </a:r>
            <a:r>
              <a:rPr lang="en-US" sz="3000" i="1">
                <a:solidFill>
                  <a:srgbClr val="FF0000"/>
                </a:solidFill>
              </a:rPr>
              <a:t>(Store Layout/ Interior display)</a:t>
            </a:r>
            <a:endParaRPr lang="en-US" sz="4050" i="1">
              <a:solidFill>
                <a:srgbClr val="FF0000"/>
              </a:solidFill>
            </a:endParaRPr>
          </a:p>
        </p:txBody>
      </p:sp>
      <p:sp>
        <p:nvSpPr>
          <p:cNvPr id="3" name="Content Placeholder 2"/>
          <p:cNvSpPr>
            <a:spLocks noGrp="1"/>
          </p:cNvSpPr>
          <p:nvPr>
            <p:ph idx="1"/>
          </p:nvPr>
        </p:nvSpPr>
        <p:spPr/>
        <p:txBody>
          <a:bodyPr/>
          <a:lstStyle/>
          <a:p>
            <a:r>
              <a:rPr lang="en-US"/>
              <a:t>Khái niệm</a:t>
            </a:r>
          </a:p>
        </p:txBody>
      </p:sp>
      <p:sp>
        <p:nvSpPr>
          <p:cNvPr id="4" name="Content Placeholder 3"/>
          <p:cNvSpPr>
            <a:spLocks noGrp="1"/>
          </p:cNvSpPr>
          <p:nvPr>
            <p:ph idx="4294967295"/>
          </p:nvPr>
        </p:nvSpPr>
        <p:spPr>
          <a:xfrm>
            <a:off x="3231356" y="3700463"/>
            <a:ext cx="7169945" cy="4643438"/>
          </a:xfrm>
        </p:spPr>
        <p:txBody>
          <a:bodyPr>
            <a:normAutofit/>
          </a:bodyPr>
          <a:lstStyle/>
          <a:p>
            <a:r>
              <a:rPr lang="en-US" sz="3000"/>
              <a:t>Sắp xếp và phân bố không gian    cửa hàng cho các khu vực khác   nhau;</a:t>
            </a:r>
          </a:p>
          <a:p>
            <a:r>
              <a:rPr lang="en-US" sz="3000"/>
              <a:t>Cách bố trí các giá kệ bày hàng và  hàng hoá, đường đi và không gian trống để đi lại, các vật cố định, thiết bị dùng tại cửa hàng.</a:t>
            </a:r>
          </a:p>
        </p:txBody>
      </p:sp>
      <p:pic>
        <p:nvPicPr>
          <p:cNvPr id="6" name="Picture 5"/>
          <p:cNvPicPr>
            <a:picLocks noChangeAspect="1"/>
          </p:cNvPicPr>
          <p:nvPr/>
        </p:nvPicPr>
        <p:blipFill>
          <a:blip r:embed="rId2"/>
          <a:stretch>
            <a:fillRect/>
          </a:stretch>
        </p:blipFill>
        <p:spPr>
          <a:xfrm>
            <a:off x="10569681" y="2757488"/>
            <a:ext cx="5187390" cy="5129213"/>
          </a:xfrm>
          <a:prstGeom prst="rect">
            <a:avLst/>
          </a:prstGeom>
        </p:spPr>
      </p:pic>
    </p:spTree>
    <p:extLst>
      <p:ext uri="{BB962C8B-B14F-4D97-AF65-F5344CB8AC3E}">
        <p14:creationId xmlns:p14="http://schemas.microsoft.com/office/powerpoint/2010/main" val="4106347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38743"/>
            <a:ext cx="12335256" cy="1269743"/>
          </a:xfrm>
          <a:prstGeom prst="rect">
            <a:avLst/>
          </a:prstGeom>
          <a:solidFill>
            <a:schemeClr val="bg1">
              <a:alpha val="77000"/>
            </a:schemeClr>
          </a:solidFill>
        </p:spPr>
        <p:txBody>
          <a:bodyPr anchor="ctr">
            <a:normAutofit/>
          </a:bodyPr>
          <a:lstStyle/>
          <a:p>
            <a:r>
              <a:rPr lang="en-US" sz="4800"/>
              <a:t>2. Bài trí không gian cửa hàng</a:t>
            </a:r>
            <a:endParaRPr lang="en-US" sz="6000"/>
          </a:p>
        </p:txBody>
      </p:sp>
      <p:sp>
        <p:nvSpPr>
          <p:cNvPr id="3" name="Content Placeholder 2"/>
          <p:cNvSpPr>
            <a:spLocks noGrp="1"/>
          </p:cNvSpPr>
          <p:nvPr>
            <p:ph idx="1"/>
          </p:nvPr>
        </p:nvSpPr>
        <p:spPr>
          <a:xfrm>
            <a:off x="3175907" y="2057400"/>
            <a:ext cx="12573000" cy="914400"/>
          </a:xfrm>
        </p:spPr>
        <p:txBody>
          <a:bodyPr/>
          <a:lstStyle/>
          <a:p>
            <a:r>
              <a:rPr lang="en-US"/>
              <a:t>Phân chia các khu vực trong cửa hàng</a:t>
            </a:r>
          </a:p>
        </p:txBody>
      </p:sp>
      <p:sp>
        <p:nvSpPr>
          <p:cNvPr id="4" name="Content Placeholder 3"/>
          <p:cNvSpPr>
            <a:spLocks noGrp="1"/>
          </p:cNvSpPr>
          <p:nvPr>
            <p:ph idx="4294967295"/>
          </p:nvPr>
        </p:nvSpPr>
        <p:spPr>
          <a:xfrm>
            <a:off x="3361028" y="3320715"/>
            <a:ext cx="12174629" cy="4493418"/>
          </a:xfrm>
        </p:spPr>
        <p:txBody>
          <a:bodyPr>
            <a:normAutofit/>
          </a:bodyPr>
          <a:lstStyle/>
          <a:p>
            <a:pPr>
              <a:lnSpc>
                <a:spcPct val="100000"/>
              </a:lnSpc>
            </a:pPr>
            <a:r>
              <a:rPr lang="en-US"/>
              <a:t>Là sự phân chia không gian cửa hàng cho các khu vực chức năng cần thiết:</a:t>
            </a:r>
          </a:p>
          <a:p>
            <a:pPr lvl="1">
              <a:lnSpc>
                <a:spcPct val="100000"/>
              </a:lnSpc>
            </a:pPr>
            <a:r>
              <a:rPr lang="en-US" sz="3000"/>
              <a:t>Khu vực đón khách </a:t>
            </a:r>
          </a:p>
          <a:p>
            <a:pPr lvl="1">
              <a:lnSpc>
                <a:spcPct val="100000"/>
              </a:lnSpc>
            </a:pPr>
            <a:r>
              <a:rPr lang="en-US" sz="3000"/>
              <a:t>Khu vực bán hàng </a:t>
            </a:r>
          </a:p>
          <a:p>
            <a:pPr lvl="1">
              <a:lnSpc>
                <a:spcPct val="100000"/>
              </a:lnSpc>
            </a:pPr>
            <a:r>
              <a:rPr lang="en-US" sz="3000"/>
              <a:t>Khu vực không bán hàng: thử đồ, kiểm tra sản phẩm, thanh toán, nghỉ ngơi thư giãn, giải trí, vệ sinh</a:t>
            </a:r>
          </a:p>
          <a:p>
            <a:pPr lvl="1">
              <a:lnSpc>
                <a:spcPct val="100000"/>
              </a:lnSpc>
            </a:pPr>
            <a:r>
              <a:rPr lang="en-US" sz="3000"/>
              <a:t>Khu vực chức năng: kho, quầy nhân viên </a:t>
            </a:r>
            <a:r>
              <a:rPr lang="is-IS" sz="3000"/>
              <a:t>…</a:t>
            </a:r>
          </a:p>
          <a:p>
            <a:pPr>
              <a:lnSpc>
                <a:spcPct val="100000"/>
              </a:lnSpc>
            </a:pPr>
            <a:endParaRPr lang="en-US"/>
          </a:p>
        </p:txBody>
      </p:sp>
    </p:spTree>
    <p:extLst>
      <p:ext uri="{BB962C8B-B14F-4D97-AF65-F5344CB8AC3E}">
        <p14:creationId xmlns:p14="http://schemas.microsoft.com/office/powerpoint/2010/main" val="2937818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a:solidFill>
            <a:schemeClr val="bg1">
              <a:alpha val="79000"/>
            </a:schemeClr>
          </a:solidFill>
        </p:spPr>
        <p:txBody>
          <a:bodyPr anchor="ctr"/>
          <a:lstStyle/>
          <a:p>
            <a:r>
              <a:rPr lang="en-US" sz="4500"/>
              <a:t>2. Bài trí không gian cửa hàng</a:t>
            </a:r>
          </a:p>
        </p:txBody>
      </p:sp>
      <p:sp>
        <p:nvSpPr>
          <p:cNvPr id="3" name="Content Placeholder 2"/>
          <p:cNvSpPr>
            <a:spLocks noGrp="1"/>
          </p:cNvSpPr>
          <p:nvPr>
            <p:ph idx="1"/>
          </p:nvPr>
        </p:nvSpPr>
        <p:spPr/>
        <p:txBody>
          <a:bodyPr/>
          <a:lstStyle/>
          <a:p>
            <a:r>
              <a:rPr lang="en-US"/>
              <a:t>Bố trí các quầy kệ đặt hàng hoá trong cửa hàng</a:t>
            </a:r>
          </a:p>
        </p:txBody>
      </p:sp>
      <p:sp>
        <p:nvSpPr>
          <p:cNvPr id="4" name="Content Placeholder 3"/>
          <p:cNvSpPr>
            <a:spLocks noGrp="1"/>
          </p:cNvSpPr>
          <p:nvPr>
            <p:ph idx="4294967295"/>
          </p:nvPr>
        </p:nvSpPr>
        <p:spPr>
          <a:xfrm>
            <a:off x="3257550" y="3543300"/>
            <a:ext cx="12744450" cy="3669507"/>
          </a:xfrm>
        </p:spPr>
        <p:txBody>
          <a:bodyPr/>
          <a:lstStyle/>
          <a:p>
            <a:pPr>
              <a:buFont typeface="Wingdings" pitchFamily="2" charset="2"/>
              <a:buChar char="§"/>
            </a:pPr>
            <a:r>
              <a:rPr lang="en-US" sz="3000"/>
              <a:t> Kiểu lay-out dạng lưới – grid hoặc đi theo đường thẳng</a:t>
            </a:r>
          </a:p>
          <a:p>
            <a:pPr>
              <a:buFont typeface="Wingdings" pitchFamily="2" charset="2"/>
              <a:buChar char="§"/>
            </a:pPr>
            <a:r>
              <a:rPr lang="en-US" sz="3000"/>
              <a:t> Kiểu lay–out dạng race-track hoặc đi theo đường vòng</a:t>
            </a:r>
          </a:p>
          <a:p>
            <a:pPr>
              <a:buFont typeface="Wingdings" pitchFamily="2" charset="2"/>
              <a:buChar char="§"/>
            </a:pPr>
            <a:r>
              <a:rPr lang="en-US" sz="3000"/>
              <a:t> Kiểu lay–out dạng tự do – free form hoặc boutique</a:t>
            </a:r>
          </a:p>
          <a:p>
            <a:pPr>
              <a:buFont typeface="Wingdings" pitchFamily="2" charset="2"/>
              <a:buChar char="§"/>
            </a:pPr>
            <a:r>
              <a:rPr lang="en-US" sz="3000"/>
              <a:t> Các kiểu khác</a:t>
            </a:r>
          </a:p>
          <a:p>
            <a:pPr>
              <a:buFont typeface="Wingdings" pitchFamily="2" charset="2"/>
              <a:buChar char="§"/>
            </a:pPr>
            <a:endParaRPr lang="en-US"/>
          </a:p>
        </p:txBody>
      </p:sp>
    </p:spTree>
    <p:extLst>
      <p:ext uri="{BB962C8B-B14F-4D97-AF65-F5344CB8AC3E}">
        <p14:creationId xmlns:p14="http://schemas.microsoft.com/office/powerpoint/2010/main" val="908831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1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185964" y="3086101"/>
            <a:ext cx="4701737" cy="53629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itle 1"/>
          <p:cNvSpPr>
            <a:spLocks noGrp="1"/>
          </p:cNvSpPr>
          <p:nvPr>
            <p:ph type="title"/>
          </p:nvPr>
        </p:nvSpPr>
        <p:spPr>
          <a:xfrm>
            <a:off x="3200400" y="253074"/>
            <a:ext cx="12335256" cy="1690026"/>
          </a:xfrm>
          <a:prstGeom prst="rect">
            <a:avLst/>
          </a:prstGeom>
          <a:solidFill>
            <a:schemeClr val="bg1">
              <a:alpha val="78000"/>
            </a:schemeClr>
          </a:solidFill>
        </p:spPr>
        <p:txBody>
          <a:bodyPr>
            <a:normAutofit/>
          </a:bodyPr>
          <a:lstStyle/>
          <a:p>
            <a:r>
              <a:rPr lang="en-US" sz="4500"/>
              <a:t>3. Sắp xếp và trưng bày hàng hoá trong cửa hàng</a:t>
            </a:r>
            <a:br>
              <a:rPr lang="en-US" sz="4500"/>
            </a:br>
            <a:r>
              <a:rPr lang="en-US" sz="3000">
                <a:solidFill>
                  <a:srgbClr val="FF0000"/>
                </a:solidFill>
              </a:rPr>
              <a:t>(</a:t>
            </a:r>
            <a:r>
              <a:rPr lang="en-US" sz="3000" i="1">
                <a:solidFill>
                  <a:srgbClr val="FF0000"/>
                </a:solidFill>
              </a:rPr>
              <a:t>Visual Merchandising)</a:t>
            </a:r>
            <a:endParaRPr lang="en-US" sz="2700" i="1">
              <a:solidFill>
                <a:srgbClr val="FF0000"/>
              </a:solidFill>
            </a:endParaRPr>
          </a:p>
        </p:txBody>
      </p:sp>
      <p:sp>
        <p:nvSpPr>
          <p:cNvPr id="3" name="Content Placeholder 2"/>
          <p:cNvSpPr>
            <a:spLocks noGrp="1"/>
          </p:cNvSpPr>
          <p:nvPr>
            <p:ph idx="1"/>
          </p:nvPr>
        </p:nvSpPr>
        <p:spPr/>
        <p:txBody>
          <a:bodyPr/>
          <a:lstStyle/>
          <a:p>
            <a:r>
              <a:rPr lang="en-US"/>
              <a:t>Khái niệm</a:t>
            </a:r>
          </a:p>
        </p:txBody>
      </p:sp>
      <p:sp>
        <p:nvSpPr>
          <p:cNvPr id="4" name="Content Placeholder 3"/>
          <p:cNvSpPr>
            <a:spLocks noGrp="1"/>
          </p:cNvSpPr>
          <p:nvPr>
            <p:ph idx="4294967295"/>
          </p:nvPr>
        </p:nvSpPr>
        <p:spPr>
          <a:xfrm>
            <a:off x="3086101" y="3507581"/>
            <a:ext cx="8099864" cy="4493420"/>
          </a:xfrm>
        </p:spPr>
        <p:txBody>
          <a:bodyPr>
            <a:normAutofit/>
          </a:bodyPr>
          <a:lstStyle/>
          <a:p>
            <a:pPr>
              <a:lnSpc>
                <a:spcPct val="130000"/>
              </a:lnSpc>
              <a:spcBef>
                <a:spcPts val="900"/>
              </a:spcBef>
            </a:pPr>
            <a:r>
              <a:rPr lang="en-US" sz="3000"/>
              <a:t>Là sự sắp xếp hàng hoá một cách chủ động, tích hợp với bầu không khí cửa hàng, nhằm tạo ra một diện mạo nhất định, kích thích hành vi mua sắm và tăng cường các hoạt động cơ thể của khách hàng</a:t>
            </a:r>
          </a:p>
          <a:p>
            <a:pPr>
              <a:lnSpc>
                <a:spcPct val="130000"/>
              </a:lnSpc>
              <a:spcBef>
                <a:spcPts val="900"/>
              </a:spcBef>
            </a:pPr>
            <a:r>
              <a:rPr lang="en-US" sz="3000"/>
              <a:t>Với cửa hàng online: là sự thể hiện hàng hoá trên website bán hàng    </a:t>
            </a:r>
          </a:p>
        </p:txBody>
      </p:sp>
    </p:spTree>
    <p:extLst>
      <p:ext uri="{BB962C8B-B14F-4D97-AF65-F5344CB8AC3E}">
        <p14:creationId xmlns:p14="http://schemas.microsoft.com/office/powerpoint/2010/main" val="6178343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253074"/>
            <a:ext cx="12335256" cy="1690026"/>
          </a:xfrm>
          <a:prstGeom prst="rect">
            <a:avLst/>
          </a:prstGeom>
          <a:solidFill>
            <a:schemeClr val="bg1">
              <a:alpha val="86000"/>
            </a:schemeClr>
          </a:solidFill>
        </p:spPr>
        <p:txBody>
          <a:bodyPr anchor="ctr"/>
          <a:lstStyle/>
          <a:p>
            <a:r>
              <a:rPr lang="en-US" sz="4500"/>
              <a:t>3. Sắp xếp và trưng bày hàng hoá trong cửa hàng</a:t>
            </a:r>
          </a:p>
        </p:txBody>
      </p:sp>
      <p:sp>
        <p:nvSpPr>
          <p:cNvPr id="5" name="Content Placeholder 4"/>
          <p:cNvSpPr>
            <a:spLocks noGrp="1"/>
          </p:cNvSpPr>
          <p:nvPr>
            <p:ph idx="1"/>
          </p:nvPr>
        </p:nvSpPr>
        <p:spPr>
          <a:xfrm>
            <a:off x="3200400" y="2400300"/>
            <a:ext cx="12573000" cy="800100"/>
          </a:xfrm>
        </p:spPr>
        <p:txBody>
          <a:bodyPr>
            <a:normAutofit/>
          </a:bodyPr>
          <a:lstStyle/>
          <a:p>
            <a:r>
              <a:rPr lang="en-US" sz="3600"/>
              <a:t>Nguyên tắc và các chỉ dẫn cơ bản</a:t>
            </a:r>
          </a:p>
        </p:txBody>
      </p:sp>
      <p:sp>
        <p:nvSpPr>
          <p:cNvPr id="6" name="Content Placeholder 5"/>
          <p:cNvSpPr>
            <a:spLocks noGrp="1"/>
          </p:cNvSpPr>
          <p:nvPr>
            <p:ph idx="4294967295"/>
          </p:nvPr>
        </p:nvSpPr>
        <p:spPr>
          <a:xfrm>
            <a:off x="3200400" y="3429000"/>
            <a:ext cx="12573000" cy="4886325"/>
          </a:xfrm>
        </p:spPr>
        <p:txBody>
          <a:bodyPr>
            <a:normAutofit/>
          </a:bodyPr>
          <a:lstStyle/>
          <a:p>
            <a:pPr>
              <a:lnSpc>
                <a:spcPct val="100000"/>
              </a:lnSpc>
              <a:buFont typeface="Arial" panose="020B0604020202020204" pitchFamily="34" charset="0"/>
              <a:buChar char="•"/>
            </a:pPr>
            <a:r>
              <a:rPr lang="en-US" sz="3000"/>
              <a:t> Phân chia và sắp xếp theo nhóm; Hướng đến các mục tiêu về định  vị, khách hàng, dịch vụ hoặc doanh số</a:t>
            </a:r>
          </a:p>
          <a:p>
            <a:pPr>
              <a:lnSpc>
                <a:spcPct val="100000"/>
              </a:lnSpc>
              <a:buFont typeface="Arial" panose="020B0604020202020204" pitchFamily="34" charset="0"/>
              <a:buChar char="•"/>
            </a:pPr>
            <a:r>
              <a:rPr lang="en-US" sz="3000"/>
              <a:t> Sử dụng triệt để các nghiên cứu về hành vi mua và tâm lý học </a:t>
            </a:r>
          </a:p>
          <a:p>
            <a:pPr>
              <a:lnSpc>
                <a:spcPct val="100000"/>
              </a:lnSpc>
              <a:buFont typeface="Arial" panose="020B0604020202020204" pitchFamily="34" charset="0"/>
              <a:buChar char="•"/>
            </a:pPr>
            <a:r>
              <a:rPr lang="en-US" sz="3000"/>
              <a:t> Vận dụng các phần mềm hỗ trợ trưng bày và sắp đặt</a:t>
            </a:r>
          </a:p>
          <a:p>
            <a:pPr>
              <a:lnSpc>
                <a:spcPct val="100000"/>
              </a:lnSpc>
              <a:buFont typeface="Arial" panose="020B0604020202020204" pitchFamily="34" charset="0"/>
              <a:buChar char="•"/>
            </a:pPr>
            <a:r>
              <a:rPr lang="en-US" sz="3000"/>
              <a:t> Tận dụng tối đa các công nghệ và vật dụng trưng bày; quầy kệ đúng loại</a:t>
            </a:r>
          </a:p>
          <a:p>
            <a:pPr>
              <a:lnSpc>
                <a:spcPct val="100000"/>
              </a:lnSpc>
              <a:buFont typeface="Arial" panose="020B0604020202020204" pitchFamily="34" charset="0"/>
              <a:buChar char="•"/>
            </a:pPr>
            <a:r>
              <a:rPr lang="en-US" sz="3000"/>
              <a:t> Đặc biệt lưu tâm đến tính thẩm mỹ (nhiều trường hợp nên thuê         chuyên gia có kỹ năng và kinh nghiệm)</a:t>
            </a:r>
          </a:p>
          <a:p>
            <a:pPr>
              <a:lnSpc>
                <a:spcPct val="100000"/>
              </a:lnSpc>
            </a:pPr>
            <a:endParaRPr lang="en-US" sz="3000"/>
          </a:p>
        </p:txBody>
      </p:sp>
    </p:spTree>
    <p:extLst>
      <p:ext uri="{BB962C8B-B14F-4D97-AF65-F5344CB8AC3E}">
        <p14:creationId xmlns:p14="http://schemas.microsoft.com/office/powerpoint/2010/main" val="13686593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53074"/>
            <a:ext cx="12335256" cy="1690026"/>
          </a:xfrm>
          <a:prstGeom prst="rect">
            <a:avLst/>
          </a:prstGeom>
          <a:solidFill>
            <a:schemeClr val="bg1">
              <a:alpha val="81000"/>
            </a:schemeClr>
          </a:solidFill>
        </p:spPr>
        <p:txBody>
          <a:bodyPr anchor="ctr">
            <a:normAutofit/>
          </a:bodyPr>
          <a:lstStyle/>
          <a:p>
            <a:r>
              <a:rPr lang="en-US" sz="4200"/>
              <a:t>4. Biển chỉ dẫn và các vật phẩm truyền thông - POSM trong cửa hàng</a:t>
            </a:r>
          </a:p>
        </p:txBody>
      </p:sp>
      <p:sp>
        <p:nvSpPr>
          <p:cNvPr id="3" name="Content Placeholder 2"/>
          <p:cNvSpPr>
            <a:spLocks noGrp="1"/>
          </p:cNvSpPr>
          <p:nvPr>
            <p:ph idx="1"/>
          </p:nvPr>
        </p:nvSpPr>
        <p:spPr>
          <a:xfrm>
            <a:off x="3200400" y="2171700"/>
            <a:ext cx="12573000" cy="800100"/>
          </a:xfrm>
        </p:spPr>
        <p:txBody>
          <a:bodyPr>
            <a:normAutofit/>
          </a:bodyPr>
          <a:lstStyle/>
          <a:p>
            <a:r>
              <a:rPr lang="en-US" sz="3600"/>
              <a:t>Các loại biển chỉ dẫn</a:t>
            </a:r>
          </a:p>
        </p:txBody>
      </p:sp>
      <p:sp>
        <p:nvSpPr>
          <p:cNvPr id="4" name="Content Placeholder 3"/>
          <p:cNvSpPr>
            <a:spLocks noGrp="1"/>
          </p:cNvSpPr>
          <p:nvPr>
            <p:ph idx="4294967295"/>
          </p:nvPr>
        </p:nvSpPr>
        <p:spPr>
          <a:xfrm>
            <a:off x="3200400" y="3200400"/>
            <a:ext cx="7429500" cy="6263640"/>
          </a:xfrm>
        </p:spPr>
        <p:txBody>
          <a:bodyPr>
            <a:normAutofit/>
          </a:bodyPr>
          <a:lstStyle/>
          <a:p>
            <a:pPr>
              <a:lnSpc>
                <a:spcPct val="100000"/>
              </a:lnSpc>
              <a:buFont typeface="Arial" panose="020B0604020202020204" pitchFamily="34" charset="0"/>
              <a:buChar char="•"/>
            </a:pPr>
            <a:r>
              <a:rPr lang="en-US" sz="3000"/>
              <a:t> Chỉ dẫn về vị trí và hướng dẫn các khu  vực trong cửa hàng</a:t>
            </a:r>
          </a:p>
          <a:p>
            <a:pPr>
              <a:lnSpc>
                <a:spcPct val="100000"/>
              </a:lnSpc>
              <a:buFont typeface="Arial" panose="020B0604020202020204" pitchFamily="34" charset="0"/>
              <a:buChar char="•"/>
            </a:pPr>
            <a:r>
              <a:rPr lang="en-US" sz="3000"/>
              <a:t> Chỉ dẫn về loại sản phẩm và khu vực bán sản phẩm</a:t>
            </a:r>
          </a:p>
          <a:p>
            <a:pPr>
              <a:lnSpc>
                <a:spcPct val="100000"/>
              </a:lnSpc>
              <a:buFont typeface="Arial" panose="020B0604020202020204" pitchFamily="34" charset="0"/>
              <a:buChar char="•"/>
            </a:pPr>
            <a:r>
              <a:rPr lang="en-US" sz="3000"/>
              <a:t> Chỉ dẫn về khuyến mãi: các vật phẩm, kệ và tag thông báo khuyến mãi</a:t>
            </a:r>
          </a:p>
          <a:p>
            <a:pPr>
              <a:lnSpc>
                <a:spcPct val="100000"/>
              </a:lnSpc>
              <a:buFont typeface="Arial" panose="020B0604020202020204" pitchFamily="34" charset="0"/>
              <a:buChar char="•"/>
            </a:pPr>
            <a:r>
              <a:rPr lang="en-US" sz="3000"/>
              <a:t> Chỉ dẫn về sản phẩm cụ thể và giá bán: tên, trọng lượng, xuất xứ</a:t>
            </a:r>
            <a:r>
              <a:rPr lang="is-IS" sz="3000"/>
              <a:t>….</a:t>
            </a:r>
          </a:p>
          <a:p>
            <a:pPr>
              <a:lnSpc>
                <a:spcPct val="100000"/>
              </a:lnSpc>
              <a:buFont typeface="Arial" panose="020B0604020202020204" pitchFamily="34" charset="0"/>
              <a:buChar char="•"/>
            </a:pPr>
            <a:r>
              <a:rPr lang="is-IS" sz="3000"/>
              <a:t> Các chỉ dẫn về cách thức mua sắm, thanh toán...</a:t>
            </a:r>
          </a:p>
          <a:p>
            <a:pPr>
              <a:lnSpc>
                <a:spcPct val="100000"/>
              </a:lnSpc>
            </a:pPr>
            <a:endParaRPr lang="en-US" sz="2700"/>
          </a:p>
        </p:txBody>
      </p:sp>
      <p:pic>
        <p:nvPicPr>
          <p:cNvPr id="6" name="Picture 5"/>
          <p:cNvPicPr>
            <a:picLocks noChangeAspect="1"/>
          </p:cNvPicPr>
          <p:nvPr/>
        </p:nvPicPr>
        <p:blipFill>
          <a:blip r:embed="rId3"/>
          <a:stretch>
            <a:fillRect/>
          </a:stretch>
        </p:blipFill>
        <p:spPr>
          <a:xfrm>
            <a:off x="11097675" y="3476570"/>
            <a:ext cx="4904325" cy="4410131"/>
          </a:xfrm>
          <a:prstGeom prst="rect">
            <a:avLst/>
          </a:prstGeom>
        </p:spPr>
      </p:pic>
    </p:spTree>
    <p:extLst>
      <p:ext uri="{BB962C8B-B14F-4D97-AF65-F5344CB8AC3E}">
        <p14:creationId xmlns:p14="http://schemas.microsoft.com/office/powerpoint/2010/main" val="29305188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53074"/>
            <a:ext cx="12335256" cy="1690026"/>
          </a:xfrm>
          <a:prstGeom prst="rect">
            <a:avLst/>
          </a:prstGeom>
          <a:solidFill>
            <a:schemeClr val="bg1">
              <a:alpha val="83000"/>
            </a:schemeClr>
          </a:solidFill>
        </p:spPr>
        <p:txBody>
          <a:bodyPr anchor="ctr"/>
          <a:lstStyle/>
          <a:p>
            <a:r>
              <a:rPr lang="en-US" sz="4500"/>
              <a:t>Sử dụng các biển chỉ dẫn trong cửa hàng</a:t>
            </a:r>
          </a:p>
        </p:txBody>
      </p:sp>
      <p:sp>
        <p:nvSpPr>
          <p:cNvPr id="3" name="Content Placeholder 2"/>
          <p:cNvSpPr>
            <a:spLocks noGrp="1"/>
          </p:cNvSpPr>
          <p:nvPr>
            <p:ph idx="1"/>
          </p:nvPr>
        </p:nvSpPr>
        <p:spPr/>
        <p:txBody>
          <a:bodyPr>
            <a:normAutofit/>
          </a:bodyPr>
          <a:lstStyle/>
          <a:p>
            <a:r>
              <a:rPr lang="en-US" sz="3600"/>
              <a:t>Các hướng dẫn cơ bản</a:t>
            </a:r>
          </a:p>
        </p:txBody>
      </p:sp>
      <p:sp>
        <p:nvSpPr>
          <p:cNvPr id="4" name="Content Placeholder 3"/>
          <p:cNvSpPr>
            <a:spLocks noGrp="1"/>
          </p:cNvSpPr>
          <p:nvPr>
            <p:ph idx="4294967295"/>
          </p:nvPr>
        </p:nvSpPr>
        <p:spPr>
          <a:xfrm>
            <a:off x="3200401" y="3478327"/>
            <a:ext cx="11585864" cy="4441031"/>
          </a:xfrm>
        </p:spPr>
        <p:txBody>
          <a:bodyPr/>
          <a:lstStyle/>
          <a:p>
            <a:pPr>
              <a:buFont typeface="Arial" panose="020B0604020202020204" pitchFamily="34" charset="0"/>
              <a:buChar char="•"/>
            </a:pPr>
            <a:r>
              <a:rPr lang="en-US" sz="3000"/>
              <a:t> Phù hợp với phong cách thiết kế của cửa hàng</a:t>
            </a:r>
          </a:p>
          <a:p>
            <a:pPr>
              <a:buFont typeface="Arial" panose="020B0604020202020204" pitchFamily="34" charset="0"/>
              <a:buChar char="•"/>
            </a:pPr>
            <a:r>
              <a:rPr lang="en-US" sz="3000"/>
              <a:t> Sử dụng hình ảnh, hạn chế nhiều chữ, nếu phải dùng chữ thì cần dùng kiểu chữ phù hợp với hình ảnh, KH hiểu được </a:t>
            </a:r>
          </a:p>
          <a:p>
            <a:pPr>
              <a:buFont typeface="Arial" panose="020B0604020202020204" pitchFamily="34" charset="0"/>
              <a:buChar char="•"/>
            </a:pPr>
            <a:r>
              <a:rPr lang="en-US" sz="3000"/>
              <a:t> Luôn đổi mới</a:t>
            </a:r>
          </a:p>
          <a:p>
            <a:pPr>
              <a:buFont typeface="Arial" panose="020B0604020202020204" pitchFamily="34" charset="0"/>
              <a:buChar char="•"/>
            </a:pPr>
            <a:r>
              <a:rPr lang="en-US" sz="3000"/>
              <a:t> Giữ sạch sẽ</a:t>
            </a:r>
          </a:p>
          <a:p>
            <a:pPr marL="0" indent="0">
              <a:buNone/>
            </a:pPr>
            <a:endParaRPr lang="en-US"/>
          </a:p>
        </p:txBody>
      </p:sp>
    </p:spTree>
    <p:extLst>
      <p:ext uri="{BB962C8B-B14F-4D97-AF65-F5344CB8AC3E}">
        <p14:creationId xmlns:p14="http://schemas.microsoft.com/office/powerpoint/2010/main" val="354533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descr="Large confetti"/>
          <p:cNvSpPr>
            <a:spLocks noGrp="1" noChangeArrowheads="1"/>
          </p:cNvSpPr>
          <p:nvPr>
            <p:ph type="title"/>
          </p:nvPr>
        </p:nvSpPr>
        <p:spPr>
          <a:xfrm>
            <a:off x="3564083" y="457200"/>
            <a:ext cx="11637818" cy="1257300"/>
          </a:xfrm>
        </p:spPr>
        <p:txBody>
          <a:bodyPr anchor="ctr">
            <a:normAutofit/>
          </a:bodyPr>
          <a:lstStyle/>
          <a:p>
            <a:pPr eaLnBrk="1" hangingPunct="1"/>
            <a:r>
              <a:rPr lang="en-US" sz="4800" dirty="0" err="1">
                <a:latin typeface="Times Neue Roman" panose="020B0604020202020204" charset="0"/>
              </a:rPr>
              <a:t>Yêu</a:t>
            </a:r>
            <a:r>
              <a:rPr lang="en-US" sz="4800" dirty="0">
                <a:latin typeface="Times Neue Roman" panose="020B0604020202020204" charset="0"/>
              </a:rPr>
              <a:t> </a:t>
            </a:r>
            <a:r>
              <a:rPr lang="en-US" sz="4800" dirty="0" err="1">
                <a:latin typeface="Times Neue Roman" panose="020B0604020202020204" charset="0"/>
              </a:rPr>
              <a:t>cầu</a:t>
            </a:r>
            <a:r>
              <a:rPr lang="en-US" sz="4800" dirty="0">
                <a:latin typeface="Times Neue Roman" panose="020B0604020202020204" charset="0"/>
              </a:rPr>
              <a:t> </a:t>
            </a:r>
            <a:r>
              <a:rPr lang="en-US" sz="4800" dirty="0" err="1">
                <a:latin typeface="Times Neue Roman" panose="020B0604020202020204" charset="0"/>
              </a:rPr>
              <a:t>với</a:t>
            </a:r>
            <a:r>
              <a:rPr lang="en-US" sz="4800" dirty="0">
                <a:latin typeface="Times Neue Roman" panose="020B0604020202020204" charset="0"/>
              </a:rPr>
              <a:t> </a:t>
            </a:r>
            <a:r>
              <a:rPr lang="en-US" sz="4800" dirty="0" err="1">
                <a:latin typeface="Times Neue Roman" panose="020B0604020202020204" charset="0"/>
              </a:rPr>
              <a:t>sinh</a:t>
            </a:r>
            <a:r>
              <a:rPr lang="en-US" sz="4800" dirty="0">
                <a:latin typeface="Times Neue Roman" panose="020B0604020202020204" charset="0"/>
              </a:rPr>
              <a:t> </a:t>
            </a:r>
            <a:r>
              <a:rPr lang="en-US" sz="4800" dirty="0" err="1">
                <a:latin typeface="Times Neue Roman" panose="020B0604020202020204" charset="0"/>
              </a:rPr>
              <a:t>viên</a:t>
            </a:r>
            <a:endParaRPr lang="en-US" sz="4800" dirty="0">
              <a:latin typeface="Times Neue Roman" panose="020B0604020202020204" charset="0"/>
            </a:endParaRPr>
          </a:p>
        </p:txBody>
      </p:sp>
      <p:sp>
        <p:nvSpPr>
          <p:cNvPr id="24580" name="Rectangle 3"/>
          <p:cNvSpPr>
            <a:spLocks noGrp="1" noChangeArrowheads="1"/>
          </p:cNvSpPr>
          <p:nvPr>
            <p:ph idx="1"/>
          </p:nvPr>
        </p:nvSpPr>
        <p:spPr>
          <a:xfrm>
            <a:off x="3070305" y="2057400"/>
            <a:ext cx="12474495" cy="7543800"/>
          </a:xfrm>
        </p:spPr>
        <p:txBody>
          <a:bodyPr>
            <a:noAutofit/>
          </a:bodyPr>
          <a:lstStyle/>
          <a:p>
            <a:pPr>
              <a:buFont typeface="Wingdings" pitchFamily="2" charset="2"/>
              <a:buChar char="§"/>
            </a:pPr>
            <a:r>
              <a:rPr lang="en-US" altLang="ja-JP"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Đi</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học</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đúng</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giờ</a:t>
            </a:r>
            <a:endParaRPr lang="en-US" altLang="ja-JP" sz="3600" dirty="0">
              <a:latin typeface="Times Neue Roman" panose="020B0604020202020204" charset="0"/>
              <a:ea typeface="ＭＳ Ｐゴシック" charset="-128"/>
            </a:endParaRPr>
          </a:p>
          <a:p>
            <a:pPr>
              <a:buFont typeface="Wingdings" pitchFamily="2" charset="2"/>
              <a:buChar char="§"/>
            </a:pP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Không</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làm</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việc</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riêng</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trong</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lớp</a:t>
            </a:r>
            <a:endParaRPr lang="en-US" altLang="ja-JP" sz="3600" dirty="0">
              <a:latin typeface="Times Neue Roman" panose="020B0604020202020204" charset="0"/>
              <a:ea typeface="ＭＳ Ｐゴシック" charset="-128"/>
            </a:endParaRPr>
          </a:p>
          <a:p>
            <a:pPr>
              <a:buFont typeface="Wingdings" pitchFamily="2" charset="2"/>
              <a:buChar char="§"/>
            </a:pP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Không</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làm</a:t>
            </a:r>
            <a:r>
              <a:rPr lang="en-US" altLang="ja-JP" sz="3600" dirty="0">
                <a:latin typeface="Times Neue Roman" panose="020B0604020202020204" charset="0"/>
                <a:ea typeface="ＭＳ Ｐゴシック" charset="-128"/>
              </a:rPr>
              <a:t> </a:t>
            </a:r>
            <a:r>
              <a:rPr lang="vi-VN" altLang="ja-JP" sz="3600" dirty="0">
                <a:latin typeface="Times Neue Roman" panose="020B0604020202020204" charset="0"/>
                <a:ea typeface="ＭＳ Ｐゴシック" charset="-128"/>
              </a:rPr>
              <a:t>ảnh hưởng</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tới</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người</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khác</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trong</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lớp</a:t>
            </a:r>
            <a:endParaRPr lang="en-US" altLang="ja-JP" sz="3600" dirty="0">
              <a:latin typeface="Times Neue Roman" panose="020B0604020202020204" charset="0"/>
              <a:ea typeface="ＭＳ Ｐゴシック" charset="-128"/>
            </a:endParaRPr>
          </a:p>
          <a:p>
            <a:pPr>
              <a:buFont typeface="Wingdings" pitchFamily="2" charset="2"/>
              <a:buChar char="§"/>
            </a:pP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Tham</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gia</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học</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và</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làm</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bài</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tập</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nhóm</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đầy</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đủ</a:t>
            </a:r>
            <a:endParaRPr lang="en-US" altLang="ja-JP" sz="3600" dirty="0">
              <a:latin typeface="Times Neue Roman" panose="020B0604020202020204" charset="0"/>
              <a:ea typeface="ＭＳ Ｐゴシック" charset="-128"/>
            </a:endParaRPr>
          </a:p>
          <a:p>
            <a:pPr>
              <a:buFont typeface="Wingdings" pitchFamily="2" charset="2"/>
              <a:buChar char="§"/>
            </a:pP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Trả</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lời</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các</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câu</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hỏi</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và</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thảo</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luận</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trên</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lớp</a:t>
            </a:r>
            <a:endParaRPr lang="en-US" altLang="ja-JP" sz="3600" dirty="0">
              <a:latin typeface="Times Neue Roman" panose="020B0604020202020204" charset="0"/>
              <a:ea typeface="ＭＳ Ｐゴシック" charset="-128"/>
            </a:endParaRPr>
          </a:p>
          <a:p>
            <a:pPr>
              <a:buFont typeface="Wingdings" pitchFamily="2" charset="2"/>
              <a:buChar char="§"/>
            </a:pP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Phân</a:t>
            </a:r>
            <a:r>
              <a:rPr lang="en-US" altLang="ja-JP" sz="3600" dirty="0">
                <a:latin typeface="Times Neue Roman" panose="020B0604020202020204" charset="0"/>
                <a:ea typeface="ＭＳ Ｐゴシック" charset="-128"/>
              </a:rPr>
              <a:t> </a:t>
            </a:r>
            <a:r>
              <a:rPr lang="en-US" altLang="ja-JP" sz="3600" dirty="0" err="1">
                <a:latin typeface="Times Neue Roman" panose="020B0604020202020204" charset="0"/>
                <a:ea typeface="ＭＳ Ｐゴシック" charset="-128"/>
              </a:rPr>
              <a:t>nhóm</a:t>
            </a:r>
            <a:endParaRPr lang="en-US" altLang="ja-JP" sz="3600" dirty="0">
              <a:latin typeface="Times Neue Roman" panose="020B0604020202020204" charset="0"/>
              <a:ea typeface="ＭＳ Ｐゴシック" charset="-128"/>
            </a:endParaRPr>
          </a:p>
          <a:p>
            <a:pPr lvl="1">
              <a:spcBef>
                <a:spcPts val="900"/>
              </a:spcBef>
              <a:spcAft>
                <a:spcPts val="900"/>
              </a:spcAft>
              <a:buFont typeface="Wingdings" pitchFamily="2" charset="2"/>
              <a:buChar char="ü"/>
            </a:pPr>
            <a:r>
              <a:rPr lang="en-US" altLang="ja-JP" dirty="0" err="1">
                <a:latin typeface="Times Neue Roman" panose="020B0604020202020204" charset="0"/>
                <a:ea typeface="ＭＳ Ｐゴシック" charset="-128"/>
              </a:rPr>
              <a:t>Làm</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bài</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tập</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nhóm</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Mỗi</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nhóm</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từ</a:t>
            </a:r>
            <a:r>
              <a:rPr lang="en-US" altLang="ja-JP" dirty="0">
                <a:latin typeface="Times Neue Roman" panose="020B0604020202020204" charset="0"/>
                <a:ea typeface="ＭＳ Ｐゴシック" charset="-128"/>
              </a:rPr>
              <a:t> 5 - 7 </a:t>
            </a:r>
            <a:r>
              <a:rPr lang="en-US" altLang="ja-JP" dirty="0" err="1">
                <a:latin typeface="Times Neue Roman" panose="020B0604020202020204" charset="0"/>
                <a:ea typeface="ＭＳ Ｐゴシック" charset="-128"/>
              </a:rPr>
              <a:t>sinh</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viên</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Đăng</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ký</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nhóm</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ngay</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trong</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buổi</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đầu</a:t>
            </a:r>
            <a:r>
              <a:rPr lang="en-US" altLang="ja-JP" dirty="0">
                <a:latin typeface="Times Neue Roman" panose="020B0604020202020204" charset="0"/>
                <a:ea typeface="ＭＳ Ｐゴシック" charset="-128"/>
              </a:rPr>
              <a:t> </a:t>
            </a:r>
            <a:r>
              <a:rPr lang="en-US" altLang="ja-JP" dirty="0" err="1">
                <a:latin typeface="Times Neue Roman" panose="020B0604020202020204" charset="0"/>
                <a:ea typeface="ＭＳ Ｐゴシック" charset="-128"/>
              </a:rPr>
              <a:t>tiên</a:t>
            </a:r>
            <a:r>
              <a:rPr lang="en-US" altLang="ja-JP" dirty="0">
                <a:latin typeface="Times Neue Roman" panose="020B0604020202020204" charset="0"/>
                <a:ea typeface="ＭＳ Ｐゴシック" charset="-128"/>
              </a:rPr>
              <a:t>.</a:t>
            </a:r>
          </a:p>
          <a:p>
            <a:pPr lvl="1">
              <a:spcBef>
                <a:spcPts val="900"/>
              </a:spcBef>
              <a:spcAft>
                <a:spcPts val="900"/>
              </a:spcAft>
              <a:buFont typeface="Wingdings" pitchFamily="2" charset="2"/>
              <a:buChar char="ü"/>
            </a:pPr>
            <a:r>
              <a:rPr lang="en-US" altLang="ja-JP" baseline="0" dirty="0" err="1">
                <a:latin typeface="Times Neue Roman" panose="020B0604020202020204" charset="0"/>
                <a:ea typeface="ＭＳ Ｐゴシック" charset="-128"/>
              </a:rPr>
              <a:t>Trực</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nhật</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chuẩn</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bị</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máy</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móc</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thiết</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bị</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sẵn</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sàng</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khi</a:t>
            </a:r>
            <a:r>
              <a:rPr lang="en-US" altLang="ja-JP" baseline="0" dirty="0">
                <a:latin typeface="Times Neue Roman" panose="020B0604020202020204" charset="0"/>
                <a:ea typeface="ＭＳ Ｐゴシック" charset="-128"/>
              </a:rPr>
              <a:t> GVGD </a:t>
            </a:r>
            <a:r>
              <a:rPr lang="en-US" altLang="ja-JP" baseline="0" dirty="0" err="1">
                <a:latin typeface="Times Neue Roman" panose="020B0604020202020204" charset="0"/>
                <a:ea typeface="ＭＳ Ｐゴシック" charset="-128"/>
              </a:rPr>
              <a:t>vào</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lớp</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phấn</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và</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khăn</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lau</a:t>
            </a:r>
            <a:r>
              <a:rPr lang="en-US" altLang="ja-JP" baseline="0" dirty="0">
                <a:latin typeface="Times Neue Roman" panose="020B0604020202020204" charset="0"/>
                <a:ea typeface="ＭＳ Ｐゴシック" charset="-128"/>
              </a:rPr>
              <a:t> </a:t>
            </a:r>
            <a:r>
              <a:rPr lang="en-US" altLang="ja-JP" baseline="0" dirty="0" err="1">
                <a:latin typeface="Times Neue Roman" panose="020B0604020202020204" charset="0"/>
                <a:ea typeface="ＭＳ Ｐゴシック" charset="-128"/>
              </a:rPr>
              <a:t>bảng</a:t>
            </a:r>
            <a:endParaRPr lang="en-US" altLang="ja-JP" dirty="0">
              <a:latin typeface="Times Neue Roman" panose="020B0604020202020204" charset="0"/>
              <a:ea typeface="ＭＳ Ｐゴシック" charset="-128"/>
            </a:endParaRPr>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8</a:t>
            </a:fld>
            <a:endParaRPr kumimoji="0" lang="en-US"/>
          </a:p>
        </p:txBody>
      </p:sp>
    </p:spTree>
    <p:extLst>
      <p:ext uri="{BB962C8B-B14F-4D97-AF65-F5344CB8AC3E}">
        <p14:creationId xmlns:p14="http://schemas.microsoft.com/office/powerpoint/2010/main" val="15355016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prstGeom prst="rect">
            <a:avLst/>
          </a:prstGeom>
          <a:solidFill>
            <a:schemeClr val="bg1">
              <a:alpha val="84000"/>
            </a:schemeClr>
          </a:solidFill>
        </p:spPr>
        <p:txBody>
          <a:bodyPr anchor="ctr"/>
          <a:lstStyle/>
          <a:p>
            <a:r>
              <a:rPr lang="en-US" sz="4500"/>
              <a:t>POSM trong cửa hàng</a:t>
            </a:r>
          </a:p>
        </p:txBody>
      </p:sp>
      <p:sp>
        <p:nvSpPr>
          <p:cNvPr id="3" name="Content Placeholder 2"/>
          <p:cNvSpPr>
            <a:spLocks noGrp="1"/>
          </p:cNvSpPr>
          <p:nvPr>
            <p:ph idx="1"/>
          </p:nvPr>
        </p:nvSpPr>
        <p:spPr>
          <a:xfrm>
            <a:off x="3159579" y="1828801"/>
            <a:ext cx="12573000" cy="935183"/>
          </a:xfrm>
        </p:spPr>
        <p:txBody>
          <a:bodyPr>
            <a:normAutofit/>
          </a:bodyPr>
          <a:lstStyle/>
          <a:p>
            <a:r>
              <a:rPr lang="en-US" sz="3600"/>
              <a:t>Quảng cáo trong cửa hàng</a:t>
            </a:r>
          </a:p>
        </p:txBody>
      </p:sp>
      <p:sp>
        <p:nvSpPr>
          <p:cNvPr id="4" name="Content Placeholder 3"/>
          <p:cNvSpPr>
            <a:spLocks noGrp="1"/>
          </p:cNvSpPr>
          <p:nvPr>
            <p:ph idx="4294967295"/>
          </p:nvPr>
        </p:nvSpPr>
        <p:spPr>
          <a:xfrm>
            <a:off x="3200399" y="2793788"/>
            <a:ext cx="12573002" cy="6578813"/>
          </a:xfrm>
        </p:spPr>
        <p:txBody>
          <a:bodyPr>
            <a:normAutofit lnSpcReduction="10000"/>
          </a:bodyPr>
          <a:lstStyle/>
          <a:p>
            <a:pPr>
              <a:lnSpc>
                <a:spcPct val="130000"/>
              </a:lnSpc>
              <a:spcBef>
                <a:spcPts val="0"/>
              </a:spcBef>
            </a:pPr>
            <a:r>
              <a:rPr lang="en-US" sz="3000"/>
              <a:t> Thông báo cho khách hàng những thông tin đặc biệt</a:t>
            </a:r>
          </a:p>
          <a:p>
            <a:pPr>
              <a:lnSpc>
                <a:spcPct val="130000"/>
              </a:lnSpc>
              <a:spcBef>
                <a:spcPts val="0"/>
              </a:spcBef>
            </a:pPr>
            <a:r>
              <a:rPr lang="en-US" sz="3000"/>
              <a:t> Thông báo về các sản phẩm mới</a:t>
            </a:r>
          </a:p>
          <a:p>
            <a:pPr>
              <a:lnSpc>
                <a:spcPct val="130000"/>
              </a:lnSpc>
              <a:spcBef>
                <a:spcPts val="0"/>
              </a:spcBef>
            </a:pPr>
            <a:r>
              <a:rPr lang="en-US" sz="3000"/>
              <a:t> Công bố những sự kiện đặc biệt hoặc các chương trình khuyến mãi</a:t>
            </a:r>
          </a:p>
          <a:p>
            <a:pPr>
              <a:lnSpc>
                <a:spcPct val="130000"/>
              </a:lnSpc>
              <a:spcBef>
                <a:spcPts val="0"/>
              </a:spcBef>
            </a:pPr>
            <a:r>
              <a:rPr lang="en-US" sz="3000"/>
              <a:t> Làm tăng độ nhận biết thương hiệu</a:t>
            </a:r>
          </a:p>
          <a:p>
            <a:pPr>
              <a:lnSpc>
                <a:spcPct val="130000"/>
              </a:lnSpc>
              <a:spcBef>
                <a:spcPts val="0"/>
              </a:spcBef>
            </a:pPr>
            <a:r>
              <a:rPr lang="en-US" sz="3000"/>
              <a:t> Thông báo sự tồn tại của thương hiệu tới khách hàng, tạo nên sự ưa thích đối với thương hiệu.</a:t>
            </a:r>
          </a:p>
          <a:p>
            <a:pPr>
              <a:lnSpc>
                <a:spcPct val="130000"/>
              </a:lnSpc>
              <a:spcBef>
                <a:spcPts val="0"/>
              </a:spcBef>
            </a:pPr>
            <a:r>
              <a:rPr lang="en-US" sz="3000"/>
              <a:t> Là công cụ được thiết kế để thu hút và tăng cường độ nhận biết về thương hiệu.</a:t>
            </a:r>
          </a:p>
          <a:p>
            <a:pPr>
              <a:lnSpc>
                <a:spcPct val="130000"/>
              </a:lnSpc>
              <a:spcBef>
                <a:spcPts val="0"/>
              </a:spcBef>
            </a:pPr>
            <a:r>
              <a:rPr lang="en-US" sz="3000"/>
              <a:t> Thúc đẩy tiêu thụ sản phẩm.</a:t>
            </a:r>
          </a:p>
          <a:p>
            <a:pPr>
              <a:lnSpc>
                <a:spcPct val="130000"/>
              </a:lnSpc>
              <a:spcBef>
                <a:spcPts val="0"/>
              </a:spcBef>
            </a:pPr>
            <a:r>
              <a:rPr lang="en-US" sz="3000"/>
              <a:t> Tạo nên sự ưa thích đối với thương hiệu.</a:t>
            </a:r>
          </a:p>
          <a:p>
            <a:pPr>
              <a:lnSpc>
                <a:spcPct val="130000"/>
              </a:lnSpc>
              <a:spcBef>
                <a:spcPts val="0"/>
              </a:spcBef>
            </a:pPr>
            <a:r>
              <a:rPr lang="en-US" sz="3000"/>
              <a:t> Thúc đẩy khách hàng mua và mua lại sản phẩm nhiều lần.	</a:t>
            </a:r>
          </a:p>
        </p:txBody>
      </p:sp>
    </p:spTree>
    <p:extLst>
      <p:ext uri="{BB962C8B-B14F-4D97-AF65-F5344CB8AC3E}">
        <p14:creationId xmlns:p14="http://schemas.microsoft.com/office/powerpoint/2010/main" val="47183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44758"/>
            <a:ext cx="12335256" cy="1269743"/>
          </a:xfrm>
          <a:prstGeom prst="rect">
            <a:avLst/>
          </a:prstGeom>
          <a:solidFill>
            <a:schemeClr val="bg1">
              <a:alpha val="83000"/>
            </a:schemeClr>
          </a:solidFill>
        </p:spPr>
        <p:txBody>
          <a:bodyPr>
            <a:normAutofit/>
          </a:bodyPr>
          <a:lstStyle/>
          <a:p>
            <a:r>
              <a:rPr lang="en-US" sz="4500"/>
              <a:t>5. Các yếu tố môi trường vật chất khác trong bán lẻ</a:t>
            </a:r>
          </a:p>
        </p:txBody>
      </p:sp>
      <p:sp>
        <p:nvSpPr>
          <p:cNvPr id="3" name="Content Placeholder 2"/>
          <p:cNvSpPr>
            <a:spLocks noGrp="1"/>
          </p:cNvSpPr>
          <p:nvPr>
            <p:ph idx="1"/>
          </p:nvPr>
        </p:nvSpPr>
        <p:spPr/>
        <p:txBody>
          <a:bodyPr>
            <a:normAutofit/>
          </a:bodyPr>
          <a:lstStyle/>
          <a:p>
            <a:r>
              <a:rPr lang="en-US" sz="3600"/>
              <a:t>Thiết kế tổng thể</a:t>
            </a:r>
          </a:p>
        </p:txBody>
      </p:sp>
      <p:sp>
        <p:nvSpPr>
          <p:cNvPr id="4" name="Content Placeholder 3"/>
          <p:cNvSpPr>
            <a:spLocks noGrp="1"/>
          </p:cNvSpPr>
          <p:nvPr>
            <p:ph idx="4294967295"/>
          </p:nvPr>
        </p:nvSpPr>
        <p:spPr>
          <a:xfrm>
            <a:off x="10592577" y="3429000"/>
            <a:ext cx="4943079" cy="5410944"/>
          </a:xfrm>
          <a:solidFill>
            <a:schemeClr val="accent3">
              <a:lumMod val="20000"/>
              <a:lumOff val="80000"/>
            </a:schemeClr>
          </a:solidFill>
        </p:spPr>
        <p:txBody>
          <a:bodyPr>
            <a:normAutofit/>
          </a:bodyPr>
          <a:lstStyle/>
          <a:p>
            <a:r>
              <a:rPr lang="en-US" sz="3000"/>
              <a:t>Âm thanh/Nhạc</a:t>
            </a:r>
          </a:p>
          <a:p>
            <a:r>
              <a:rPr lang="en-US" sz="3000"/>
              <a:t>Ánh sáng </a:t>
            </a:r>
          </a:p>
          <a:p>
            <a:r>
              <a:rPr lang="en-US" sz="3000"/>
              <a:t>Màu sắc</a:t>
            </a:r>
          </a:p>
          <a:p>
            <a:r>
              <a:rPr lang="en-US" sz="3000"/>
              <a:t>Mùi hương</a:t>
            </a:r>
          </a:p>
          <a:p>
            <a:r>
              <a:rPr lang="en-US" sz="3000"/>
              <a:t>Nhiệt độ </a:t>
            </a:r>
          </a:p>
          <a:p>
            <a:r>
              <a:rPr lang="en-US" sz="3000"/>
              <a:t>Không gian</a:t>
            </a:r>
          </a:p>
          <a:p>
            <a:r>
              <a:rPr lang="en-US" sz="3000"/>
              <a:t>Sự sạch sẽ </a:t>
            </a:r>
          </a:p>
          <a:p>
            <a:endParaRPr lang="en-US" sz="3000"/>
          </a:p>
        </p:txBody>
      </p:sp>
      <p:sp>
        <p:nvSpPr>
          <p:cNvPr id="5" name="Content Placeholder 3"/>
          <p:cNvSpPr txBox="1">
            <a:spLocks/>
          </p:cNvSpPr>
          <p:nvPr/>
        </p:nvSpPr>
        <p:spPr>
          <a:xfrm>
            <a:off x="2894823" y="3429000"/>
            <a:ext cx="7392177" cy="5410944"/>
          </a:xfrm>
          <a:prstGeom prst="rect">
            <a:avLst/>
          </a:prstGeom>
          <a:solidFill>
            <a:schemeClr val="accent4">
              <a:lumMod val="20000"/>
              <a:lumOff val="80000"/>
            </a:schemeClr>
          </a:solidFill>
        </p:spPr>
        <p:txBody>
          <a:bodyPr lIns="445500" anchor="t"/>
          <a:lstStyle>
            <a:lvl1pPr marL="380984" indent="-380984" algn="l" defTabSz="1219144" rtl="0" eaLnBrk="1" latinLnBrk="1" hangingPunct="1">
              <a:lnSpc>
                <a:spcPct val="125000"/>
              </a:lnSpc>
              <a:spcBef>
                <a:spcPts val="533"/>
              </a:spcBef>
              <a:spcAft>
                <a:spcPts val="533"/>
              </a:spcAft>
              <a:buFont typeface="Arial" charset="0"/>
              <a:buChar char="•"/>
              <a:defRPr sz="2667" kern="1200" baseline="0">
                <a:solidFill>
                  <a:schemeClr val="accent2">
                    <a:lumMod val="50000"/>
                  </a:schemeClr>
                </a:solidFill>
                <a:latin typeface="Arial" pitchFamily="34" charset="0"/>
                <a:ea typeface="+mn-ea"/>
                <a:cs typeface="Arial" pitchFamily="34" charset="0"/>
              </a:defRPr>
            </a:lvl1pPr>
            <a:lvl2pPr marL="990557" indent="-380984" algn="l" defTabSz="1219144" rtl="0" eaLnBrk="1" latinLnBrk="1" hangingPunct="1">
              <a:lnSpc>
                <a:spcPct val="125000"/>
              </a:lnSpc>
              <a:spcBef>
                <a:spcPts val="533"/>
              </a:spcBef>
              <a:spcAft>
                <a:spcPts val="533"/>
              </a:spcAft>
              <a:buFont typeface="Wingdings" charset="2"/>
              <a:buChar char="Ø"/>
              <a:defRPr sz="2133" kern="1200" baseline="0">
                <a:solidFill>
                  <a:schemeClr val="accent2">
                    <a:lumMod val="50000"/>
                  </a:schemeClr>
                </a:solidFill>
                <a:latin typeface="Arial" charset="0"/>
                <a:ea typeface="Arial" charset="0"/>
                <a:cs typeface="Arial" charset="0"/>
              </a:defRPr>
            </a:lvl2pPr>
            <a:lvl3pPr marL="1523933" indent="-304786" algn="l" defTabSz="1219144" rtl="0" eaLnBrk="1" latinLnBrk="1" hangingPunct="1">
              <a:spcBef>
                <a:spcPct val="20000"/>
              </a:spcBef>
              <a:buFont typeface="Wingdings" charset="2"/>
              <a:buChar char="§"/>
              <a:defRPr sz="2133" kern="1200" baseline="0">
                <a:solidFill>
                  <a:schemeClr val="accent2">
                    <a:lumMod val="50000"/>
                  </a:schemeClr>
                </a:solidFill>
                <a:latin typeface="Arial" charset="0"/>
                <a:ea typeface="Arial" charset="0"/>
                <a:cs typeface="Arial" charset="0"/>
              </a:defRPr>
            </a:lvl3pPr>
            <a:lvl4pPr marL="2133504"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077"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650"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222"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795"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368" indent="-304786" algn="l" defTabSz="1219144"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r>
              <a:rPr lang="en-US" sz="3000"/>
              <a:t>Lối đi và giao thông trong cửa hàng </a:t>
            </a:r>
          </a:p>
          <a:p>
            <a:pPr>
              <a:spcAft>
                <a:spcPts val="0"/>
              </a:spcAft>
            </a:pPr>
            <a:r>
              <a:rPr lang="en-US" sz="3000"/>
              <a:t>Sàn nhà</a:t>
            </a:r>
          </a:p>
          <a:p>
            <a:pPr>
              <a:spcAft>
                <a:spcPts val="0"/>
              </a:spcAft>
            </a:pPr>
            <a:r>
              <a:rPr lang="en-US" sz="3000"/>
              <a:t>Đồ trên tường</a:t>
            </a:r>
          </a:p>
          <a:p>
            <a:pPr>
              <a:spcAft>
                <a:spcPts val="0"/>
              </a:spcAft>
            </a:pPr>
            <a:r>
              <a:rPr lang="en-US" sz="3000"/>
              <a:t>Đồ đạc cửa hàng</a:t>
            </a:r>
          </a:p>
          <a:p>
            <a:pPr>
              <a:spcAft>
                <a:spcPts val="0"/>
              </a:spcAft>
            </a:pPr>
            <a:r>
              <a:rPr lang="en-US" sz="3000"/>
              <a:t>Hình ảnh trang trí</a:t>
            </a:r>
          </a:p>
          <a:p>
            <a:pPr>
              <a:spcAft>
                <a:spcPts val="0"/>
              </a:spcAft>
            </a:pPr>
            <a:r>
              <a:rPr lang="en-US" sz="3000"/>
              <a:t>Các kệ và đồ trưng bày</a:t>
            </a:r>
          </a:p>
          <a:p>
            <a:pPr>
              <a:spcAft>
                <a:spcPts val="0"/>
              </a:spcAft>
            </a:pPr>
            <a:r>
              <a:rPr lang="en-US" sz="3000"/>
              <a:t>Các công nghệ ứng dụng trong cửa hàng</a:t>
            </a:r>
          </a:p>
        </p:txBody>
      </p:sp>
    </p:spTree>
    <p:extLst>
      <p:ext uri="{BB962C8B-B14F-4D97-AF65-F5344CB8AC3E}">
        <p14:creationId xmlns:p14="http://schemas.microsoft.com/office/powerpoint/2010/main" val="15201773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1FEA45-1E0C-714B-AFC7-8BC20025AF26}"/>
              </a:ext>
            </a:extLst>
          </p:cNvPr>
          <p:cNvSpPr>
            <a:spLocks noGrp="1"/>
          </p:cNvSpPr>
          <p:nvPr>
            <p:ph type="body" sz="half" idx="2"/>
          </p:nvPr>
        </p:nvSpPr>
        <p:spPr>
          <a:xfrm>
            <a:off x="7033277" y="2038650"/>
            <a:ext cx="7882874" cy="4705050"/>
          </a:xfrm>
        </p:spPr>
        <p:txBody>
          <a:bodyPr vert="horz" lIns="68580" tIns="68580" rIns="68580" bIns="68580" rtlCol="0" anchor="ctr">
            <a:normAutofit/>
          </a:bodyPr>
          <a:lstStyle/>
          <a:p>
            <a:pPr algn="ctr">
              <a:lnSpc>
                <a:spcPct val="90000"/>
              </a:lnSpc>
            </a:pPr>
            <a:r>
              <a:rPr lang="en-US" sz="4800">
                <a:solidFill>
                  <a:srgbClr val="002060"/>
                </a:solidFill>
              </a:rPr>
              <a:t>CHÚC CÁC BẠN </a:t>
            </a:r>
          </a:p>
          <a:p>
            <a:pPr algn="ctr">
              <a:lnSpc>
                <a:spcPct val="90000"/>
              </a:lnSpc>
            </a:pPr>
            <a:r>
              <a:rPr lang="en-US" sz="4800">
                <a:solidFill>
                  <a:srgbClr val="002060"/>
                </a:solidFill>
              </a:rPr>
              <a:t>MỘT KHOÁ HỌC THÚ VI!</a:t>
            </a:r>
          </a:p>
        </p:txBody>
      </p:sp>
      <p:sp>
        <p:nvSpPr>
          <p:cNvPr id="4" name="Slide Number Placeholder 3">
            <a:extLst>
              <a:ext uri="{FF2B5EF4-FFF2-40B4-BE49-F238E27FC236}">
                <a16:creationId xmlns:a16="http://schemas.microsoft.com/office/drawing/2014/main" id="{EE9B355A-F678-8346-80FC-11E11730D75D}"/>
              </a:ext>
            </a:extLst>
          </p:cNvPr>
          <p:cNvSpPr>
            <a:spLocks noGrp="1"/>
          </p:cNvSpPr>
          <p:nvPr>
            <p:ph type="sldNum" sz="quarter" idx="12"/>
          </p:nvPr>
        </p:nvSpPr>
        <p:spPr>
          <a:xfrm>
            <a:off x="14477999" y="9706056"/>
            <a:ext cx="1095377" cy="411480"/>
          </a:xfrm>
        </p:spPr>
        <p:txBody>
          <a:bodyPr vert="horz" lIns="137160" tIns="68580" rIns="137160" bIns="68580" rtlCol="0" anchor="ctr">
            <a:normAutofit/>
          </a:bodyPr>
          <a:lstStyle/>
          <a:p>
            <a:pPr>
              <a:spcAft>
                <a:spcPts val="900"/>
              </a:spcAft>
            </a:pPr>
            <a:fld id="{91974DF9-AD47-4691-BA21-BBFCE3637A9A}" type="slidenum">
              <a:rPr lang="en-US">
                <a:solidFill>
                  <a:srgbClr val="404040"/>
                </a:solidFill>
              </a:rPr>
              <a:pPr>
                <a:spcAft>
                  <a:spcPts val="900"/>
                </a:spcAft>
              </a:pPr>
              <a:t>82</a:t>
            </a:fld>
            <a:endParaRPr lang="en-US">
              <a:solidFill>
                <a:srgbClr val="404040"/>
              </a:solidFill>
            </a:endParaRPr>
          </a:p>
        </p:txBody>
      </p:sp>
    </p:spTree>
    <p:extLst>
      <p:ext uri="{BB962C8B-B14F-4D97-AF65-F5344CB8AC3E}">
        <p14:creationId xmlns:p14="http://schemas.microsoft.com/office/powerpoint/2010/main" val="40751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descr="Large confetti"/>
          <p:cNvSpPr>
            <a:spLocks noGrp="1"/>
          </p:cNvSpPr>
          <p:nvPr>
            <p:ph type="title"/>
          </p:nvPr>
        </p:nvSpPr>
        <p:spPr>
          <a:xfrm>
            <a:off x="3438144" y="198372"/>
            <a:ext cx="10935081" cy="1859028"/>
          </a:xfrm>
        </p:spPr>
        <p:txBody>
          <a:bodyPr>
            <a:normAutofit/>
          </a:bodyPr>
          <a:lstStyle/>
          <a:p>
            <a:r>
              <a:rPr lang="en-US" sz="4800" dirty="0" err="1">
                <a:latin typeface="Times Neue Roman" panose="020B0604020202020204" charset="0"/>
              </a:rPr>
              <a:t>Tài</a:t>
            </a:r>
            <a:r>
              <a:rPr lang="en-US" sz="4800" dirty="0">
                <a:latin typeface="Times Neue Roman" panose="020B0604020202020204" charset="0"/>
              </a:rPr>
              <a:t> </a:t>
            </a:r>
            <a:r>
              <a:rPr lang="en-US" sz="4800" dirty="0" err="1">
                <a:latin typeface="Times Neue Roman" panose="020B0604020202020204" charset="0"/>
              </a:rPr>
              <a:t>liệu</a:t>
            </a:r>
            <a:r>
              <a:rPr lang="en-US" sz="4800" dirty="0">
                <a:latin typeface="Times Neue Roman" panose="020B0604020202020204" charset="0"/>
              </a:rPr>
              <a:t> </a:t>
            </a:r>
            <a:r>
              <a:rPr lang="en-US" sz="4800" dirty="0" err="1">
                <a:latin typeface="Times Neue Roman" panose="020B0604020202020204" charset="0"/>
              </a:rPr>
              <a:t>học</a:t>
            </a:r>
            <a:r>
              <a:rPr lang="en-US" sz="4800" dirty="0">
                <a:latin typeface="Times Neue Roman" panose="020B0604020202020204" charset="0"/>
              </a:rPr>
              <a:t> </a:t>
            </a:r>
            <a:r>
              <a:rPr lang="en-US" sz="4800" dirty="0" err="1">
                <a:latin typeface="Times Neue Roman" panose="020B0604020202020204" charset="0"/>
              </a:rPr>
              <a:t>tập</a:t>
            </a:r>
            <a:endParaRPr lang="en-US" sz="4800" dirty="0">
              <a:latin typeface="Times Neue Roman" panose="020B0604020202020204" charset="0"/>
            </a:endParaRPr>
          </a:p>
        </p:txBody>
      </p:sp>
      <p:sp>
        <p:nvSpPr>
          <p:cNvPr id="8196" name="Rectangle 5"/>
          <p:cNvSpPr>
            <a:spLocks noGrp="1" noChangeArrowheads="1"/>
          </p:cNvSpPr>
          <p:nvPr>
            <p:ph idx="1"/>
          </p:nvPr>
        </p:nvSpPr>
        <p:spPr>
          <a:xfrm>
            <a:off x="2971800" y="1828800"/>
            <a:ext cx="12755880" cy="5715000"/>
          </a:xfrm>
        </p:spPr>
        <p:txBody>
          <a:bodyPr>
            <a:noAutofit/>
          </a:bodyPr>
          <a:lstStyle/>
          <a:p>
            <a:pPr marL="685800" indent="-685800">
              <a:spcBef>
                <a:spcPts val="900"/>
              </a:spcBef>
              <a:spcAft>
                <a:spcPts val="900"/>
              </a:spcAft>
              <a:buFont typeface="+mj-lt"/>
              <a:buAutoNum type="arabicPeriod"/>
            </a:pPr>
            <a:r>
              <a:rPr lang="en-US" sz="3600" dirty="0" err="1">
                <a:latin typeface="Times Neue Roman" panose="020B0604020202020204" charset="0"/>
              </a:rPr>
              <a:t>Bài</a:t>
            </a:r>
            <a:r>
              <a:rPr lang="en-US" sz="3600" dirty="0">
                <a:latin typeface="Times Neue Roman" panose="020B0604020202020204" charset="0"/>
              </a:rPr>
              <a:t> </a:t>
            </a:r>
            <a:r>
              <a:rPr lang="en-US" sz="3600" dirty="0" err="1">
                <a:latin typeface="Times Neue Roman" panose="020B0604020202020204" charset="0"/>
              </a:rPr>
              <a:t>giảng</a:t>
            </a:r>
            <a:r>
              <a:rPr lang="en-US" sz="3600" dirty="0">
                <a:latin typeface="Times Neue Roman" panose="020B0604020202020204" charset="0"/>
              </a:rPr>
              <a:t> </a:t>
            </a:r>
            <a:r>
              <a:rPr lang="en-US" sz="3600" dirty="0" err="1">
                <a:latin typeface="Times Neue Roman" panose="020B0604020202020204" charset="0"/>
              </a:rPr>
              <a:t>của</a:t>
            </a:r>
            <a:r>
              <a:rPr lang="en-US" sz="3600" dirty="0">
                <a:latin typeface="Times Neue Roman" panose="020B0604020202020204" charset="0"/>
              </a:rPr>
              <a:t> </a:t>
            </a:r>
            <a:r>
              <a:rPr lang="en-US" sz="3600" dirty="0" err="1">
                <a:latin typeface="Times Neue Roman" panose="020B0604020202020204" charset="0"/>
              </a:rPr>
              <a:t>giảng</a:t>
            </a:r>
            <a:r>
              <a:rPr lang="en-US" sz="3600" dirty="0">
                <a:latin typeface="Times Neue Roman" panose="020B0604020202020204" charset="0"/>
              </a:rPr>
              <a:t> </a:t>
            </a:r>
            <a:r>
              <a:rPr lang="en-US" sz="3600" dirty="0" err="1">
                <a:latin typeface="Times Neue Roman" panose="020B0604020202020204" charset="0"/>
              </a:rPr>
              <a:t>viên</a:t>
            </a:r>
            <a:endParaRPr lang="en-US" sz="3600" dirty="0">
              <a:latin typeface="Times Neue Roman" panose="020B0604020202020204" charset="0"/>
            </a:endParaRPr>
          </a:p>
          <a:p>
            <a:pPr marL="685800" indent="-685800">
              <a:spcBef>
                <a:spcPts val="900"/>
              </a:spcBef>
              <a:spcAft>
                <a:spcPts val="900"/>
              </a:spcAft>
              <a:buFont typeface="+mj-lt"/>
              <a:buAutoNum type="arabicPeriod"/>
            </a:pPr>
            <a:r>
              <a:rPr lang="en-US" sz="3600" dirty="0">
                <a:latin typeface="Times Neue Roman" panose="020B0604020202020204" charset="0"/>
              </a:rPr>
              <a:t>Michael Levy and Barton </a:t>
            </a:r>
            <a:r>
              <a:rPr lang="en-US" sz="3600" dirty="0" err="1">
                <a:latin typeface="Times Neue Roman" panose="020B0604020202020204" charset="0"/>
              </a:rPr>
              <a:t>A.Weitz</a:t>
            </a:r>
            <a:r>
              <a:rPr lang="en-US" sz="3600" dirty="0">
                <a:latin typeface="Times Neue Roman" panose="020B0604020202020204" charset="0"/>
              </a:rPr>
              <a:t>, Retailing management, McGraw-Hill Education, 9e, 2014. </a:t>
            </a:r>
          </a:p>
          <a:p>
            <a:pPr marL="685800" indent="-685800">
              <a:spcBef>
                <a:spcPts val="900"/>
              </a:spcBef>
              <a:spcAft>
                <a:spcPts val="900"/>
              </a:spcAft>
              <a:buFont typeface="+mj-lt"/>
              <a:buAutoNum type="arabicPeriod"/>
            </a:pPr>
            <a:r>
              <a:rPr lang="en-US" sz="3600" dirty="0">
                <a:latin typeface="Times Neue Roman" panose="020B0604020202020204" charset="0"/>
              </a:rPr>
              <a:t>Joachim </a:t>
            </a:r>
            <a:r>
              <a:rPr lang="en-US" sz="3600" dirty="0" err="1">
                <a:latin typeface="Times Neue Roman" panose="020B0604020202020204" charset="0"/>
              </a:rPr>
              <a:t>Zentes</a:t>
            </a:r>
            <a:r>
              <a:rPr lang="en-US" sz="3600" dirty="0">
                <a:latin typeface="Times Neue Roman" panose="020B0604020202020204" charset="0"/>
              </a:rPr>
              <a:t>, Dirk </a:t>
            </a:r>
            <a:r>
              <a:rPr lang="en-US" sz="3600" dirty="0" err="1">
                <a:latin typeface="Times Neue Roman" panose="020B0604020202020204" charset="0"/>
              </a:rPr>
              <a:t>Morschett</a:t>
            </a:r>
            <a:r>
              <a:rPr lang="en-US" sz="3600" dirty="0">
                <a:latin typeface="Times Neue Roman" panose="020B0604020202020204" charset="0"/>
              </a:rPr>
              <a:t>, Hanna Schramm-Klein, Strategic Retail Management - Text and International Cases, 3e, Springer Gabler, 2017</a:t>
            </a:r>
          </a:p>
          <a:p>
            <a:pPr marL="685800" indent="-685800">
              <a:spcBef>
                <a:spcPts val="900"/>
              </a:spcBef>
              <a:spcAft>
                <a:spcPts val="900"/>
              </a:spcAft>
              <a:buFont typeface="+mj-lt"/>
              <a:buAutoNum type="arabicPeriod"/>
            </a:pPr>
            <a:r>
              <a:rPr lang="en-US" sz="3600" dirty="0" err="1">
                <a:latin typeface="Times Neue Roman" panose="020B0604020202020204" charset="0"/>
              </a:rPr>
              <a:t>Các</a:t>
            </a:r>
            <a:r>
              <a:rPr lang="en-US" sz="3600" dirty="0">
                <a:latin typeface="Times Neue Roman" panose="020B0604020202020204" charset="0"/>
              </a:rPr>
              <a:t> </a:t>
            </a:r>
            <a:r>
              <a:rPr lang="en-US" sz="3600" dirty="0" err="1">
                <a:latin typeface="Times Neue Roman" panose="020B0604020202020204" charset="0"/>
              </a:rPr>
              <a:t>bài</a:t>
            </a:r>
            <a:r>
              <a:rPr lang="en-US" sz="3600" dirty="0">
                <a:latin typeface="Times Neue Roman" panose="020B0604020202020204" charset="0"/>
              </a:rPr>
              <a:t> </a:t>
            </a:r>
            <a:r>
              <a:rPr lang="en-US" sz="3600" dirty="0" err="1">
                <a:latin typeface="Times Neue Roman" panose="020B0604020202020204" charset="0"/>
              </a:rPr>
              <a:t>viết</a:t>
            </a:r>
            <a:r>
              <a:rPr lang="en-US" sz="3600" dirty="0">
                <a:latin typeface="Times Neue Roman" panose="020B0604020202020204" charset="0"/>
              </a:rPr>
              <a:t> </a:t>
            </a:r>
            <a:r>
              <a:rPr lang="en-US" sz="3600" dirty="0" err="1">
                <a:latin typeface="Times Neue Roman" panose="020B0604020202020204" charset="0"/>
              </a:rPr>
              <a:t>trên</a:t>
            </a:r>
            <a:r>
              <a:rPr lang="en-US" sz="3600" dirty="0">
                <a:latin typeface="Times Neue Roman" panose="020B0604020202020204" charset="0"/>
              </a:rPr>
              <a:t> </a:t>
            </a:r>
            <a:r>
              <a:rPr lang="en-US" sz="3600" dirty="0" err="1">
                <a:latin typeface="Times Neue Roman" panose="020B0604020202020204" charset="0"/>
              </a:rPr>
              <a:t>báo</a:t>
            </a:r>
            <a:r>
              <a:rPr lang="en-US" sz="3600" dirty="0">
                <a:latin typeface="Times Neue Roman" panose="020B0604020202020204" charset="0"/>
              </a:rPr>
              <a:t> </a:t>
            </a:r>
            <a:r>
              <a:rPr lang="en-US" sz="3600" dirty="0" err="1">
                <a:latin typeface="Times Neue Roman" panose="020B0604020202020204" charset="0"/>
              </a:rPr>
              <a:t>và</a:t>
            </a:r>
            <a:r>
              <a:rPr lang="en-US" sz="3600" dirty="0">
                <a:latin typeface="Times Neue Roman" panose="020B0604020202020204" charset="0"/>
              </a:rPr>
              <a:t> </a:t>
            </a:r>
            <a:r>
              <a:rPr lang="en-US" sz="3600" dirty="0" err="1">
                <a:latin typeface="Times Neue Roman" panose="020B0604020202020204" charset="0"/>
              </a:rPr>
              <a:t>tạp</a:t>
            </a:r>
            <a:r>
              <a:rPr lang="en-US" sz="3600" dirty="0">
                <a:latin typeface="Times Neue Roman" panose="020B0604020202020204" charset="0"/>
              </a:rPr>
              <a:t> </a:t>
            </a:r>
            <a:r>
              <a:rPr lang="en-US" sz="3600" dirty="0" err="1">
                <a:latin typeface="Times Neue Roman" panose="020B0604020202020204" charset="0"/>
              </a:rPr>
              <a:t>chí</a:t>
            </a:r>
            <a:r>
              <a:rPr lang="en-US" sz="3600" dirty="0">
                <a:latin typeface="Times Neue Roman" panose="020B0604020202020204" charset="0"/>
              </a:rPr>
              <a:t> </a:t>
            </a:r>
            <a:r>
              <a:rPr lang="en-US" sz="3600" dirty="0" err="1">
                <a:latin typeface="Times Neue Roman" panose="020B0604020202020204" charset="0"/>
              </a:rPr>
              <a:t>có</a:t>
            </a:r>
            <a:r>
              <a:rPr lang="en-US" sz="3600" dirty="0">
                <a:latin typeface="Times Neue Roman" panose="020B0604020202020204" charset="0"/>
              </a:rPr>
              <a:t> </a:t>
            </a:r>
            <a:r>
              <a:rPr lang="en-US" sz="3600" dirty="0" err="1">
                <a:latin typeface="Times Neue Roman" panose="020B0604020202020204" charset="0"/>
              </a:rPr>
              <a:t>liên</a:t>
            </a:r>
            <a:r>
              <a:rPr lang="en-US" sz="3600" dirty="0">
                <a:latin typeface="Times Neue Roman" panose="020B0604020202020204" charset="0"/>
              </a:rPr>
              <a:t> </a:t>
            </a:r>
            <a:r>
              <a:rPr lang="en-US" sz="3600" dirty="0" err="1">
                <a:latin typeface="Times Neue Roman" panose="020B0604020202020204" charset="0"/>
              </a:rPr>
              <a:t>quan</a:t>
            </a:r>
            <a:endParaRPr lang="en-US" sz="3600" dirty="0">
              <a:latin typeface="Times Neue Roman" panose="020B0604020202020204" charset="0"/>
            </a:endParaRPr>
          </a:p>
          <a:p>
            <a:pPr marL="914400" indent="-914400">
              <a:spcBef>
                <a:spcPts val="900"/>
              </a:spcBef>
              <a:spcAft>
                <a:spcPts val="900"/>
              </a:spcAft>
              <a:buFont typeface="+mj-lt"/>
              <a:buAutoNum type="arabicPeriod"/>
            </a:pPr>
            <a:endParaRPr lang="en-US" altLang="ja-JP" sz="3600" dirty="0">
              <a:latin typeface="Times Neue Roman" panose="020B0604020202020204" charset="0"/>
              <a:ea typeface="ＭＳ Ｐゴシック" charset="-128"/>
            </a:endParaRPr>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9</a:t>
            </a:fld>
            <a:endParaRPr kumimoji="0" lang="en-US"/>
          </a:p>
        </p:txBody>
      </p:sp>
    </p:spTree>
    <p:extLst>
      <p:ext uri="{BB962C8B-B14F-4D97-AF65-F5344CB8AC3E}">
        <p14:creationId xmlns:p14="http://schemas.microsoft.com/office/powerpoint/2010/main" val="2408895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6720</Words>
  <Application>Microsoft Office PowerPoint</Application>
  <PresentationFormat>Custom</PresentationFormat>
  <Paragraphs>729</Paragraphs>
  <Slides>82</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1" baseType="lpstr">
      <vt:lpstr>Times Neue Roman Bold</vt:lpstr>
      <vt:lpstr>Times New Roman</vt:lpstr>
      <vt:lpstr>Times Neue Roman</vt:lpstr>
      <vt:lpstr>Wingdings 2</vt:lpstr>
      <vt:lpstr>Calibri</vt:lpstr>
      <vt:lpstr>Wingdings</vt:lpstr>
      <vt:lpstr>Arial</vt:lpstr>
      <vt:lpstr>Office Theme</vt:lpstr>
      <vt:lpstr>Equation</vt:lpstr>
      <vt:lpstr>PowerPoint Presentation</vt:lpstr>
      <vt:lpstr>TÀI LIỆU GIẢNG DẠY HỌC PHẦN QUẢN TRỊ BÁN LẺ</vt:lpstr>
      <vt:lpstr>Mục tiêu học phần </vt:lpstr>
      <vt:lpstr>Cấu trúc học phần</vt:lpstr>
      <vt:lpstr>Phương pháp</vt:lpstr>
      <vt:lpstr>Nhiệm vụ của sinh viên</vt:lpstr>
      <vt:lpstr>Đánh giá sinh viên</vt:lpstr>
      <vt:lpstr>Yêu cầu với sinh viên</vt:lpstr>
      <vt:lpstr>Tài liệu học tập</vt:lpstr>
      <vt:lpstr>Chương 1: Tổng quan về BÁN LẺ</vt:lpstr>
      <vt:lpstr>Chương 2: CHIẾN LƯỢC KINH DOANH CỦA DOANH NGHIỆP BÁN LẺ</vt:lpstr>
      <vt:lpstr>Chương 3: QUYẾT ĐỊNH ĐỊA ĐIỂM VÀ  LOẠI HÌNH CỬA HÀNG BÁN LẺ</vt:lpstr>
      <vt:lpstr>Chương 4: QUYẾT ĐỊNH VỀ DANH MỤC SẢN PHẨM VÀ GIÁ BÁN</vt:lpstr>
      <vt:lpstr>Chương 5: TỔ CHỨC KHÔNG GIAN BÁN HÀNG  VÀ DỊCH VỤ KHÁCH HÀNG </vt:lpstr>
      <vt:lpstr>PowerPoint Presentation</vt:lpstr>
      <vt:lpstr>NỘI DUNG CHƯƠNG</vt:lpstr>
      <vt:lpstr>Quan niệm về bán lẻ  và nhà bán lẻ </vt:lpstr>
      <vt:lpstr>Vai trò của nhà bán lẻ   trong kênh phân phối của DN</vt:lpstr>
      <vt:lpstr>Đặc điểm của bán lẻ</vt:lpstr>
      <vt:lpstr>Ý nghĩa kinh tế của ngành kinh doanh bán lẻ</vt:lpstr>
      <vt:lpstr>Phân loại nhà bán lẻ</vt:lpstr>
      <vt:lpstr>Phân loại nhà bán lẻ (tt)</vt:lpstr>
      <vt:lpstr>Phân loại nhà bán lẻ (tt)</vt:lpstr>
      <vt:lpstr>Phân loại nhà bán lẻ (tt)</vt:lpstr>
      <vt:lpstr>Phân loại nhà bán lẻ (tt)</vt:lpstr>
      <vt:lpstr>Xu hướng của bán lẻ</vt:lpstr>
      <vt:lpstr>Quyết định quản trị của  nhà bAán lẻ </vt:lpstr>
      <vt:lpstr>Quản trị marketing của nhà bán lẻ</vt:lpstr>
      <vt:lpstr>PowerPoint Presentation</vt:lpstr>
      <vt:lpstr>NỘI DUNG CHƯƠNG</vt:lpstr>
      <vt:lpstr>Khái quát về chiến lược kinh doanh</vt:lpstr>
      <vt:lpstr>Khái quát về chiến lược kinh doanh</vt:lpstr>
      <vt:lpstr>Khái quát về chiến lược kinh doanh</vt:lpstr>
      <vt:lpstr>Chiến lược kinh doanh của DN bán lẻ</vt:lpstr>
      <vt:lpstr>Quy trình xây dựng CLKD bán lẻ</vt:lpstr>
      <vt:lpstr>Các chiến lược kinh doanh điển hình của NBL</vt:lpstr>
      <vt:lpstr>[1] CL phát triển SP-TT theo Ansoff</vt:lpstr>
      <vt:lpstr>[2] CL theo thuyết Nhất của McMillan</vt:lpstr>
      <vt:lpstr>Quốc tế hoá hoạt động bán lẻ</vt:lpstr>
      <vt:lpstr>Quốc tế hoá hoạt động bán lẻ (tt)</vt:lpstr>
      <vt:lpstr>PowerPoint Presentation</vt:lpstr>
      <vt:lpstr>NỘI DUNG CHƯƠNG</vt:lpstr>
      <vt:lpstr>Tầm quan trọng của địa điểm đối với kinh doanh bán lẻ</vt:lpstr>
      <vt:lpstr>Quy trình lựa chọn địa điểm và vị trí bán lẻ</vt:lpstr>
      <vt:lpstr>Khu vực, địa điểm và vị trí  bán lẻ</vt:lpstr>
      <vt:lpstr>Quy trình lựa chọn địa điểm và vị trí bán lẻ</vt:lpstr>
      <vt:lpstr>Quy trình lựa chọn địa điểm và vị trí bán lẻ (tt)</vt:lpstr>
      <vt:lpstr>PowerPoint Presentation</vt:lpstr>
      <vt:lpstr>PowerPoint Presentation</vt:lpstr>
      <vt:lpstr>NỘI DUNG CHƯƠNG</vt:lpstr>
      <vt:lpstr>Quyết định danh mục hàng hoá (porfolio)</vt:lpstr>
      <vt:lpstr>Quyết định danh mục hàng hoá (porfolio)</vt:lpstr>
      <vt:lpstr>Quyết định danh mục hàng hoá (porfolio)</vt:lpstr>
      <vt:lpstr>Phương pháp sử dụng trong việc ra quyết định về chủng  loại SP:   (i). Ma trận BCG</vt:lpstr>
      <vt:lpstr>Phương pháp sử dụng trong việc ra quyết định về chủng loại SP:  (ii). Ma trận Mc Kinsey</vt:lpstr>
      <vt:lpstr>Quyết định về chủng loại và mặt hàng trong DMSP</vt:lpstr>
      <vt:lpstr>Quyết định về chủng loại và mặt hàng trong DMSP</vt:lpstr>
      <vt:lpstr>Quản lý hoạt động hậu cần và đảm bảo nguồn hàng</vt:lpstr>
      <vt:lpstr>Định giá trong bán lẻ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CHƯƠNG</vt:lpstr>
      <vt:lpstr>1. Thiết kế vẻ bề ngoài của cửa hàng     (Store Exterior Design)</vt:lpstr>
      <vt:lpstr>1. Thiết kế vẻ bề ngoài của cửa hàng</vt:lpstr>
      <vt:lpstr>2. Bài trí không gian cửa hàng     (Store Layout/ Interior display)</vt:lpstr>
      <vt:lpstr>2. Bài trí không gian cửa hàng</vt:lpstr>
      <vt:lpstr>2. Bài trí không gian cửa hàng</vt:lpstr>
      <vt:lpstr>3. Sắp xếp và trưng bày hàng hoá trong cửa hàng (Visual Merchandising)</vt:lpstr>
      <vt:lpstr>3. Sắp xếp và trưng bày hàng hoá trong cửa hàng</vt:lpstr>
      <vt:lpstr>4. Biển chỉ dẫn và các vật phẩm truyền thông - POSM trong cửa hàng</vt:lpstr>
      <vt:lpstr>Sử dụng các biển chỉ dẫn trong cửa hàng</vt:lpstr>
      <vt:lpstr>POSM trong cửa hàng</vt:lpstr>
      <vt:lpstr>5. Các yếu tố môi trường vật chất khác trong bán lẻ</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CHIẾN LƯỢC BÁN LẺ</dc:title>
  <cp:lastModifiedBy>Lê Thị Phương Thanh</cp:lastModifiedBy>
  <cp:revision>1</cp:revision>
  <dcterms:created xsi:type="dcterms:W3CDTF">2006-08-16T00:00:00Z</dcterms:created>
  <dcterms:modified xsi:type="dcterms:W3CDTF">2023-10-17T03:22:47Z</dcterms:modified>
  <dc:identifier>DAEsAhCj4LI</dc:identifier>
</cp:coreProperties>
</file>